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24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31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2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30.xml" ContentType="application/vnd.openxmlformats-officedocument.presentationml.slide+xml"/>
  <Override PartName="/ppt/notesSlides/notesSlide35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3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28.xml" ContentType="application/vnd.openxmlformats-officedocument.presentationml.notesSlide+xml"/>
  <Override PartName="/ppt/slideLayouts/slideLayout106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6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Layouts/slideLayout148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4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slideLayouts/slideLayout214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200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459" r:id="rId3"/>
    <p:sldId id="460" r:id="rId4"/>
    <p:sldId id="461" r:id="rId5"/>
    <p:sldId id="462" r:id="rId6"/>
    <p:sldId id="463" r:id="rId7"/>
    <p:sldId id="464" r:id="rId8"/>
    <p:sldId id="465" r:id="rId9"/>
    <p:sldId id="466" r:id="rId10"/>
    <p:sldId id="467" r:id="rId11"/>
    <p:sldId id="468" r:id="rId12"/>
    <p:sldId id="469" r:id="rId13"/>
    <p:sldId id="470" r:id="rId14"/>
    <p:sldId id="471" r:id="rId15"/>
    <p:sldId id="472" r:id="rId16"/>
    <p:sldId id="473" r:id="rId17"/>
    <p:sldId id="474" r:id="rId18"/>
    <p:sldId id="475" r:id="rId19"/>
    <p:sldId id="476" r:id="rId20"/>
    <p:sldId id="477" r:id="rId21"/>
    <p:sldId id="478" r:id="rId22"/>
    <p:sldId id="479" r:id="rId23"/>
    <p:sldId id="480" r:id="rId24"/>
    <p:sldId id="481" r:id="rId25"/>
    <p:sldId id="482" r:id="rId26"/>
    <p:sldId id="483" r:id="rId27"/>
    <p:sldId id="491" r:id="rId28"/>
    <p:sldId id="492" r:id="rId29"/>
    <p:sldId id="493" r:id="rId30"/>
    <p:sldId id="496" r:id="rId31"/>
    <p:sldId id="497" r:id="rId32"/>
    <p:sldId id="498" r:id="rId33"/>
    <p:sldId id="499" r:id="rId34"/>
    <p:sldId id="500" r:id="rId35"/>
    <p:sldId id="501" r:id="rId36"/>
    <p:sldId id="502" r:id="rId37"/>
    <p:sldId id="503" r:id="rId38"/>
    <p:sldId id="504" r:id="rId39"/>
  </p:sldIdLst>
  <p:sldSz cx="12192000" cy="6858000"/>
  <p:notesSz cx="6858000" cy="9144000"/>
  <p:embeddedFontLst>
    <p:embeddedFont>
      <p:font typeface="Helvetica" panose="020B0604020202020204" pitchFamily="34" charset="0"/>
      <p:regular r:id="rId41"/>
      <p:bold r:id="rId42"/>
      <p:italic r:id="rId43"/>
      <p:boldItalic r:id="rId44"/>
    </p:embeddedFont>
    <p:embeddedFont>
      <p:font typeface="Helvetica Neue" panose="020B0604020202020204" charset="0"/>
      <p:regular r:id="rId45"/>
      <p:bold r:id="rId46"/>
      <p:italic r:id="rId47"/>
      <p:boldItalic r:id="rId48"/>
    </p:embeddedFont>
    <p:embeddedFont>
      <p:font typeface="Webdings" panose="05030102010509060703" pitchFamily="18" charset="2"/>
      <p:regular r:id="rId49"/>
    </p:embeddedFont>
    <p:embeddedFont>
      <p:font typeface="Helvetica Neue Light" panose="020B0604020202020204" charset="0"/>
      <p:regular r:id="rId50"/>
      <p:bold r:id="rId51"/>
      <p:italic r:id="rId52"/>
      <p:boldItalic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MS PGothic" panose="020B0600070205080204" pitchFamily="34" charset="-128"/>
      <p:regular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208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8" roundtripDataSignature="AMtx7mjFPpHzY2yR30Mk+ZIJ76Dve7QX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120" y="240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84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80" Type="http://schemas.openxmlformats.org/officeDocument/2006/relationships/viewProps" Target="viewProps.xml"/><Relationship Id="rId85" Type="http://schemas.openxmlformats.org/officeDocument/2006/relationships/customXml" Target="../customXml/item3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83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78" Type="http://customschemas.google.com/relationships/presentationmetadata" Target="meta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C588688-530E-4253-AC88-F094F75C031C}" type="slidenum">
              <a:rPr lang="en-US" altLang="en-US" sz="1200">
                <a:latin typeface="Times New Roman" panose="02020603050405020304" pitchFamily="18" charset="0"/>
              </a:rPr>
              <a:pPr/>
              <a:t>11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169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C588688-530E-4253-AC88-F094F75C031C}" type="slidenum">
              <a:rPr lang="en-US" altLang="en-US" sz="1200">
                <a:latin typeface="Times New Roman" panose="02020603050405020304" pitchFamily="18" charset="0"/>
              </a:rPr>
              <a:pPr/>
              <a:t>12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5059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C3DE15F-304C-4F8B-973C-37594E88A915}" type="slidenum">
              <a:rPr lang="en-US" altLang="en-US" sz="1200">
                <a:latin typeface="Times New Roman" panose="02020603050405020304" pitchFamily="18" charset="0"/>
              </a:rPr>
              <a:pPr/>
              <a:t>13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393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7216424-5483-4674-976A-4CF840959603}" type="slidenum">
              <a:rPr lang="en-US" altLang="en-US" sz="1200">
                <a:latin typeface="Times New Roman" panose="02020603050405020304" pitchFamily="18" charset="0"/>
              </a:rPr>
              <a:pPr/>
              <a:t>14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9817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D0E9FD9-D26A-4801-8463-8811DB58E320}" type="slidenum">
              <a:rPr lang="en-US" altLang="en-US" sz="1200">
                <a:latin typeface="Times New Roman" panose="02020603050405020304" pitchFamily="18" charset="0"/>
              </a:rPr>
              <a:pPr/>
              <a:t>15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898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87C4D67-3A9F-42B6-82B2-2B1E3CE0D621}" type="slidenum">
              <a:rPr lang="en-US" altLang="en-US" sz="1200">
                <a:latin typeface="Times New Roman" panose="02020603050405020304" pitchFamily="18" charset="0"/>
              </a:rPr>
              <a:pPr/>
              <a:t>16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323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DBC5AB9-34BB-442E-A644-79BF67BF4889}" type="slidenum">
              <a:rPr lang="en-US" altLang="en-US" sz="1200">
                <a:latin typeface="Times New Roman" panose="02020603050405020304" pitchFamily="18" charset="0"/>
              </a:rPr>
              <a:pPr/>
              <a:t>17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7714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A9C8992-0439-4DD7-A8E0-8B90E9D06DF2}" type="slidenum">
              <a:rPr lang="en-US" altLang="en-US" sz="1200">
                <a:latin typeface="Times New Roman" panose="02020603050405020304" pitchFamily="18" charset="0"/>
              </a:rPr>
              <a:pPr/>
              <a:t>18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2587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C8FB574-47DE-4DCE-A16E-1940A6943B7A}" type="slidenum">
              <a:rPr lang="en-US" altLang="en-US" sz="1200">
                <a:latin typeface="Times New Roman" panose="02020603050405020304" pitchFamily="18" charset="0"/>
              </a:rPr>
              <a:pPr/>
              <a:t>19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4427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8CCAE0D-C571-4990-82FF-D6A11D67E2F0}" type="slidenum">
              <a:rPr lang="en-US" altLang="en-US" sz="1200">
                <a:latin typeface="Times New Roman" panose="02020603050405020304" pitchFamily="18" charset="0"/>
              </a:rPr>
              <a:pPr/>
              <a:t>20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049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019A8B4-FE31-4F70-9BCC-8CB6AE40496C}" type="slidenum">
              <a:rPr lang="en-US" altLang="en-US" sz="1200">
                <a:latin typeface="Times New Roman" panose="02020603050405020304" pitchFamily="18" charset="0"/>
              </a:rPr>
              <a:pPr/>
              <a:t>2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0612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F98A016-F54F-4898-8554-458A48F2F13C}" type="slidenum">
              <a:rPr lang="en-US" altLang="en-US" sz="1200">
                <a:latin typeface="Times New Roman" panose="02020603050405020304" pitchFamily="18" charset="0"/>
              </a:rPr>
              <a:pPr/>
              <a:t>21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5184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F482EFC-DA03-4276-85F4-EF7CA60623D5}" type="slidenum">
              <a:rPr lang="en-US" altLang="en-US" sz="1200">
                <a:latin typeface="Times New Roman" panose="02020603050405020304" pitchFamily="18" charset="0"/>
              </a:rPr>
              <a:pPr/>
              <a:t>22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0340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197FB18-F33B-4585-AE4B-7195EC71C23B}" type="slidenum">
              <a:rPr lang="en-US" altLang="en-US" sz="1200">
                <a:latin typeface="Times New Roman" panose="02020603050405020304" pitchFamily="18" charset="0"/>
              </a:rPr>
              <a:pPr/>
              <a:t>23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3686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9571464-BC2A-4607-9109-DE5DFF5600A1}" type="slidenum">
              <a:rPr lang="en-US" altLang="en-US" sz="1200">
                <a:latin typeface="Times New Roman" panose="02020603050405020304" pitchFamily="18" charset="0"/>
              </a:rPr>
              <a:pPr/>
              <a:t>24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4768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7BF320E-3154-48B9-AFD3-84664BED8565}" type="slidenum">
              <a:rPr lang="en-US" altLang="en-US" sz="1200">
                <a:latin typeface="Times New Roman" panose="02020603050405020304" pitchFamily="18" charset="0"/>
              </a:rPr>
              <a:pPr/>
              <a:t>25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3080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C9270D3-72BB-4558-B8B9-976293801957}" type="slidenum">
              <a:rPr lang="en-US" altLang="en-US" sz="1200">
                <a:latin typeface="Times New Roman" panose="02020603050405020304" pitchFamily="18" charset="0"/>
              </a:rPr>
              <a:pPr/>
              <a:t>26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5279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7F2DA00-A442-41E6-A3F1-A4F68535CD7F}" type="slidenum">
              <a:rPr lang="en-US" altLang="en-US" sz="1200">
                <a:latin typeface="Times New Roman" panose="02020603050405020304" pitchFamily="18" charset="0"/>
              </a:rPr>
              <a:pPr/>
              <a:t>27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3387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7F2DA00-A442-41E6-A3F1-A4F68535CD7F}" type="slidenum">
              <a:rPr lang="en-US" altLang="en-US" sz="1200">
                <a:latin typeface="Times New Roman" panose="02020603050405020304" pitchFamily="18" charset="0"/>
              </a:rPr>
              <a:pPr/>
              <a:t>28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6421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2CDEB19-7668-4DFA-B17B-F224EEB58113}" type="slidenum">
              <a:rPr lang="en-US" altLang="en-US" sz="1200">
                <a:latin typeface="Times New Roman" panose="02020603050405020304" pitchFamily="18" charset="0"/>
              </a:rPr>
              <a:pPr/>
              <a:t>29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1666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1523D01-CB60-4D8E-BBC1-C6D315F1CAEA}" type="slidenum">
              <a:rPr lang="en-US" altLang="en-US" sz="1200">
                <a:latin typeface="Times New Roman" panose="02020603050405020304" pitchFamily="18" charset="0"/>
              </a:rPr>
              <a:pPr/>
              <a:t>31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501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6F1A6D1-0721-4D26-A1A3-1AB4D70577E7}" type="slidenum">
              <a:rPr lang="en-US" altLang="en-US" sz="1200">
                <a:latin typeface="Times New Roman" panose="02020603050405020304" pitchFamily="18" charset="0"/>
              </a:rPr>
              <a:pPr/>
              <a:t>3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4930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1523D01-CB60-4D8E-BBC1-C6D315F1CAEA}" type="slidenum">
              <a:rPr lang="en-US" altLang="en-US" sz="1200">
                <a:latin typeface="Times New Roman" panose="02020603050405020304" pitchFamily="18" charset="0"/>
              </a:rPr>
              <a:pPr/>
              <a:t>32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2228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9D5D61E-FE1D-46C0-8D95-40E755B6230E}" type="slidenum">
              <a:rPr lang="en-US" altLang="en-US" sz="1200">
                <a:latin typeface="Times New Roman" panose="02020603050405020304" pitchFamily="18" charset="0"/>
              </a:rPr>
              <a:pPr/>
              <a:t>33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841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5684354-EFAC-41FF-B516-AE0C5E555C9F}" type="slidenum">
              <a:rPr lang="en-US" altLang="en-US" sz="1200">
                <a:latin typeface="Times New Roman" panose="02020603050405020304" pitchFamily="18" charset="0"/>
              </a:rPr>
              <a:pPr/>
              <a:t>34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7973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D0D2EDC-C647-4EAB-B0E7-9DFE63A1F010}" type="slidenum">
              <a:rPr lang="en-US" altLang="en-US" sz="1200">
                <a:latin typeface="Times New Roman" panose="02020603050405020304" pitchFamily="18" charset="0"/>
              </a:rPr>
              <a:pPr/>
              <a:t>36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0361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E8C4E9D-4935-44CB-8AC4-6B9713B93F17}" type="slidenum">
              <a:rPr lang="en-US" altLang="en-US" sz="1200">
                <a:latin typeface="Times New Roman" panose="02020603050405020304" pitchFamily="18" charset="0"/>
              </a:rPr>
              <a:pPr/>
              <a:t>37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6716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8A27F80-6753-4C3D-9BDA-7CF02B83A0A8}" type="slidenum">
              <a:rPr lang="en-US" altLang="en-US" sz="1200">
                <a:latin typeface="Times New Roman" panose="02020603050405020304" pitchFamily="18" charset="0"/>
              </a:rPr>
              <a:pPr/>
              <a:t>38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178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9702E69-A796-456C-8856-48AD9C8C9A41}" type="slidenum">
              <a:rPr lang="en-US" altLang="en-US" sz="1200">
                <a:latin typeface="Times New Roman" panose="02020603050405020304" pitchFamily="18" charset="0"/>
              </a:rPr>
              <a:pPr/>
              <a:t>4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/>
              <a:t>If a lock cannot be granted, the requesting transaction is made to wait till all incompatible locks held by other transactions have been released.  The lock is then granted.</a:t>
            </a:r>
          </a:p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314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28A582B-3CD1-4357-870E-F2BE1FD49E70}" type="slidenum">
              <a:rPr lang="en-US" altLang="en-US" sz="1200">
                <a:latin typeface="Times New Roman" panose="02020603050405020304" pitchFamily="18" charset="0"/>
              </a:rPr>
              <a:pPr/>
              <a:t>5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605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B58FF41-950F-4F96-8279-E010A1BE69B8}" type="slidenum">
              <a:rPr lang="en-US" altLang="en-US" sz="1200">
                <a:latin typeface="Times New Roman" panose="02020603050405020304" pitchFamily="18" charset="0"/>
              </a:rPr>
              <a:pPr/>
              <a:t>7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423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23A6097-897E-46D6-809E-2E2D3FD64F82}" type="slidenum">
              <a:rPr lang="en-US" altLang="en-US" sz="1200">
                <a:latin typeface="Times New Roman" panose="02020603050405020304" pitchFamily="18" charset="0"/>
              </a:rPr>
              <a:pPr/>
              <a:t>8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282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982EC89-B20C-4094-938B-231411E2148A}" type="slidenum">
              <a:rPr lang="en-US" altLang="en-US" sz="1200">
                <a:latin typeface="Times New Roman" panose="02020603050405020304" pitchFamily="18" charset="0"/>
              </a:rPr>
              <a:pPr/>
              <a:t>9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977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C457AB9-3BFC-4073-B22E-4956C57EECC1}" type="slidenum">
              <a:rPr lang="en-US" altLang="en-US" sz="1200">
                <a:latin typeface="Times New Roman" panose="02020603050405020304" pitchFamily="18" charset="0"/>
              </a:rPr>
              <a:pPr/>
              <a:t>10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005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png"/><Relationship Id="rId9" Type="http://schemas.openxmlformats.org/officeDocument/2006/relationships/image" Target="../media/image15.png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0"/>
          <p:cNvPicPr preferRelativeResize="0"/>
          <p:nvPr/>
        </p:nvPicPr>
        <p:blipFill rotWithShape="1">
          <a:blip r:embed="rId2">
            <a:alphaModFix/>
          </a:blip>
          <a:srcRect t="3185" b="1178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14" name="Google Shape;1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14600" y="2550646"/>
            <a:ext cx="9680189" cy="1792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0"/>
          <p:cNvSpPr txBox="1">
            <a:spLocks noGrp="1"/>
          </p:cNvSpPr>
          <p:nvPr>
            <p:ph type="ctrTitle"/>
          </p:nvPr>
        </p:nvSpPr>
        <p:spPr>
          <a:xfrm>
            <a:off x="4572000" y="2549769"/>
            <a:ext cx="7330831" cy="16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sz="32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subTitle" idx="1"/>
          </p:nvPr>
        </p:nvSpPr>
        <p:spPr>
          <a:xfrm>
            <a:off x="5908431" y="4452630"/>
            <a:ext cx="5994400" cy="343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1573"/>
              </a:buClr>
              <a:buSzPts val="1700"/>
              <a:buNone/>
              <a:defRPr sz="17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9" name="Google Shape;19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78116" y="4800600"/>
            <a:ext cx="5124715" cy="2133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0"/>
          <p:cNvSpPr txBox="1">
            <a:spLocks noGrp="1"/>
          </p:cNvSpPr>
          <p:nvPr>
            <p:ph type="body" idx="2"/>
          </p:nvPr>
        </p:nvSpPr>
        <p:spPr>
          <a:xfrm>
            <a:off x="5189412" y="4826977"/>
            <a:ext cx="6713419" cy="1108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1573"/>
              </a:buClr>
              <a:buSzPts val="1700"/>
              <a:buNone/>
              <a:defRPr sz="1700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9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Google Shape;130;p29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1" name="Google Shape;131;p29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404170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270550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212078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456504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01934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891999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907351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090380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552125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9876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and Content">
  <p:cSld name="10_Title and Conte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0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4" name="Google Shape;134;p30"/>
          <p:cNvGrpSpPr/>
          <p:nvPr/>
        </p:nvGrpSpPr>
        <p:grpSpPr>
          <a:xfrm>
            <a:off x="2779184" y="6550026"/>
            <a:ext cx="9412817" cy="49213"/>
            <a:chOff x="2083888" y="6550671"/>
            <a:chExt cx="7060112" cy="48665"/>
          </a:xfrm>
        </p:grpSpPr>
        <p:sp>
          <p:nvSpPr>
            <p:cNvPr id="135" name="Google Shape;135;p30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3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30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8" name="Google Shape;138;p30" descr="Picture 7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" name="Google Shape;139;p30"/>
          <p:cNvGrpSpPr/>
          <p:nvPr/>
        </p:nvGrpSpPr>
        <p:grpSpPr>
          <a:xfrm>
            <a:off x="2844800" y="6553200"/>
            <a:ext cx="9347201" cy="46038"/>
            <a:chOff x="1905000" y="6553200"/>
            <a:chExt cx="7010400" cy="45719"/>
          </a:xfrm>
        </p:grpSpPr>
        <p:sp>
          <p:nvSpPr>
            <p:cNvPr id="140" name="Google Shape;140;p3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3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3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" name="Google Shape;143;p30"/>
          <p:cNvGrpSpPr/>
          <p:nvPr/>
        </p:nvGrpSpPr>
        <p:grpSpPr>
          <a:xfrm>
            <a:off x="0" y="1295400"/>
            <a:ext cx="9347201" cy="46038"/>
            <a:chOff x="1905000" y="6553200"/>
            <a:chExt cx="7010400" cy="45719"/>
          </a:xfrm>
        </p:grpSpPr>
        <p:sp>
          <p:nvSpPr>
            <p:cNvPr id="144" name="Google Shape;144;p3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3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3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7" name="Google Shape;147;p30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30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995232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332207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772799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761021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048030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954475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868738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212419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579060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03345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and Content">
  <p:cSld name="11_Title and Conten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1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1" name="Google Shape;151;p31"/>
          <p:cNvGrpSpPr/>
          <p:nvPr/>
        </p:nvGrpSpPr>
        <p:grpSpPr>
          <a:xfrm>
            <a:off x="2779184" y="6550026"/>
            <a:ext cx="9412817" cy="49213"/>
            <a:chOff x="2083888" y="6550671"/>
            <a:chExt cx="7060112" cy="48665"/>
          </a:xfrm>
        </p:grpSpPr>
        <p:sp>
          <p:nvSpPr>
            <p:cNvPr id="152" name="Google Shape;152;p31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31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3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5" name="Google Shape;155;p31" descr="Picture 7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" name="Google Shape;156;p31"/>
          <p:cNvGrpSpPr/>
          <p:nvPr/>
        </p:nvGrpSpPr>
        <p:grpSpPr>
          <a:xfrm>
            <a:off x="2844800" y="6553200"/>
            <a:ext cx="9347201" cy="46038"/>
            <a:chOff x="1905000" y="6553200"/>
            <a:chExt cx="7010400" cy="45719"/>
          </a:xfrm>
        </p:grpSpPr>
        <p:sp>
          <p:nvSpPr>
            <p:cNvPr id="157" name="Google Shape;157;p3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3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3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" name="Google Shape;160;p31"/>
          <p:cNvGrpSpPr/>
          <p:nvPr/>
        </p:nvGrpSpPr>
        <p:grpSpPr>
          <a:xfrm>
            <a:off x="0" y="1295400"/>
            <a:ext cx="9347201" cy="46038"/>
            <a:chOff x="1905000" y="6553200"/>
            <a:chExt cx="7010400" cy="45719"/>
          </a:xfrm>
        </p:grpSpPr>
        <p:sp>
          <p:nvSpPr>
            <p:cNvPr id="161" name="Google Shape;161;p3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3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3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4" name="Google Shape;164;p31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31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125331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294545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82845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049095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645563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320205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9790976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596125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0022370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90238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and Content">
  <p:cSld name="12_Title and Conten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2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8" name="Google Shape;168;p32"/>
          <p:cNvGrpSpPr/>
          <p:nvPr/>
        </p:nvGrpSpPr>
        <p:grpSpPr>
          <a:xfrm>
            <a:off x="2779184" y="6550026"/>
            <a:ext cx="9412817" cy="49213"/>
            <a:chOff x="2083888" y="6550671"/>
            <a:chExt cx="7060112" cy="48665"/>
          </a:xfrm>
        </p:grpSpPr>
        <p:sp>
          <p:nvSpPr>
            <p:cNvPr id="169" name="Google Shape;169;p32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32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32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2" name="Google Shape;172;p32" descr="Picture 7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32"/>
          <p:cNvGrpSpPr/>
          <p:nvPr/>
        </p:nvGrpSpPr>
        <p:grpSpPr>
          <a:xfrm>
            <a:off x="2844800" y="6553200"/>
            <a:ext cx="9347201" cy="46038"/>
            <a:chOff x="1905000" y="6553200"/>
            <a:chExt cx="7010400" cy="45719"/>
          </a:xfrm>
        </p:grpSpPr>
        <p:sp>
          <p:nvSpPr>
            <p:cNvPr id="174" name="Google Shape;174;p3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3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3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" name="Google Shape;177;p32"/>
          <p:cNvGrpSpPr/>
          <p:nvPr/>
        </p:nvGrpSpPr>
        <p:grpSpPr>
          <a:xfrm>
            <a:off x="0" y="1295400"/>
            <a:ext cx="9347201" cy="46038"/>
            <a:chOff x="1905000" y="6553200"/>
            <a:chExt cx="7010400" cy="45719"/>
          </a:xfrm>
        </p:grpSpPr>
        <p:sp>
          <p:nvSpPr>
            <p:cNvPr id="178" name="Google Shape;178;p3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3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3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1" name="Google Shape;181;p32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32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085218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472410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893990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002274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040531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5448997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037250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70189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7598186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1202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">
  <p:cSld name="2_Section Head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3" descr="\\Server\D\jyoti\FI023_BITS_v1\styleguide img\IMG_5627_b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3"/>
          <p:cNvSpPr/>
          <p:nvPr/>
        </p:nvSpPr>
        <p:spPr>
          <a:xfrm>
            <a:off x="0" y="4281488"/>
            <a:ext cx="12192000" cy="257651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33"/>
          <p:cNvSpPr/>
          <p:nvPr/>
        </p:nvSpPr>
        <p:spPr>
          <a:xfrm>
            <a:off x="3871787" y="6784757"/>
            <a:ext cx="38608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33"/>
          <p:cNvSpPr/>
          <p:nvPr/>
        </p:nvSpPr>
        <p:spPr>
          <a:xfrm>
            <a:off x="10987" y="6784757"/>
            <a:ext cx="38608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33"/>
          <p:cNvSpPr/>
          <p:nvPr/>
        </p:nvSpPr>
        <p:spPr>
          <a:xfrm>
            <a:off x="7732587" y="6784757"/>
            <a:ext cx="38608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9" name="Google Shape;189;p33"/>
          <p:cNvGrpSpPr/>
          <p:nvPr/>
        </p:nvGrpSpPr>
        <p:grpSpPr>
          <a:xfrm>
            <a:off x="9144000" y="734076"/>
            <a:ext cx="2946400" cy="732977"/>
            <a:chOff x="76200" y="2209800"/>
            <a:chExt cx="2209800" cy="732979"/>
          </a:xfrm>
        </p:grpSpPr>
        <p:sp>
          <p:nvSpPr>
            <p:cNvPr id="190" name="Google Shape;190;p33"/>
            <p:cNvSpPr txBox="1"/>
            <p:nvPr/>
          </p:nvSpPr>
          <p:spPr>
            <a:xfrm>
              <a:off x="76200" y="2209800"/>
              <a:ext cx="2209800" cy="553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BITS</a:t>
              </a:r>
              <a:r>
                <a:rPr lang="en-US" sz="30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Pilani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3"/>
            <p:cNvSpPr txBox="1"/>
            <p:nvPr/>
          </p:nvSpPr>
          <p:spPr>
            <a:xfrm>
              <a:off x="235580" y="2711946"/>
              <a:ext cx="1905000" cy="2308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Pilani | Dubai | Goa | Hyderabad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2" name="Google Shape;192;p33"/>
          <p:cNvSpPr txBox="1">
            <a:spLocks noGrp="1"/>
          </p:cNvSpPr>
          <p:nvPr>
            <p:ph type="body" idx="1"/>
          </p:nvPr>
        </p:nvSpPr>
        <p:spPr>
          <a:xfrm>
            <a:off x="406400" y="4648200"/>
            <a:ext cx="11277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7008734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635199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91736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004770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511903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474606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0045810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527538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889612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2296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Title and Content">
  <p:cSld name="17_Title and Conten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4"/>
          <p:cNvPicPr preferRelativeResize="0"/>
          <p:nvPr/>
        </p:nvPicPr>
        <p:blipFill rotWithShape="1">
          <a:blip r:embed="rId2">
            <a:alphaModFix amt="50000"/>
          </a:blip>
          <a:srcRect t="-542" b="-540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12192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10668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4"/>
          <p:cNvSpPr txBox="1"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sz="32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4"/>
          <p:cNvSpPr txBox="1">
            <a:spLocks noGrp="1"/>
          </p:cNvSpPr>
          <p:nvPr>
            <p:ph type="body" idx="1"/>
          </p:nvPr>
        </p:nvSpPr>
        <p:spPr>
          <a:xfrm>
            <a:off x="857739" y="1600201"/>
            <a:ext cx="1016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9" name="Google Shape;199;p34"/>
          <p:cNvSpPr txBox="1">
            <a:spLocks noGrp="1"/>
          </p:cNvSpPr>
          <p:nvPr>
            <p:ph type="body" idx="2"/>
          </p:nvPr>
        </p:nvSpPr>
        <p:spPr>
          <a:xfrm>
            <a:off x="329247" y="1143001"/>
            <a:ext cx="11196956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1573"/>
              </a:buClr>
              <a:buSzPts val="2000"/>
              <a:buNone/>
              <a:defRPr sz="20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0360076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2268118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0748695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3714354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6AB433D2-BE84-467A-82DB-DBFCF9F936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7277" y="5726113"/>
            <a:ext cx="3724096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1BECEEC-3BC9-4D4E-99DA-2E5AA457848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3816351" y="5780088"/>
            <a:ext cx="45974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>
                <a:solidFill>
                  <a:srgbClr val="578963"/>
                </a:solidFill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7</a:t>
            </a:r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5B7FE48-B4A0-4404-A94E-2D4837BDADF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fld id="{C5A1666A-4F16-4D6F-8CC9-19658F8F9F60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" y="12337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over-6Ed">
            <a:extLst>
              <a:ext uri="{FF2B5EF4-FFF2-40B4-BE49-F238E27FC236}">
                <a16:creationId xmlns:a16="http://schemas.microsoft.com/office/drawing/2014/main" id="{77026798-0827-482F-848C-054321BDF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" y="1"/>
            <a:ext cx="1775883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 descr="Cover-6Ed">
            <a:extLst>
              <a:ext uri="{FF2B5EF4-FFF2-40B4-BE49-F238E27FC236}">
                <a16:creationId xmlns:a16="http://schemas.microsoft.com/office/drawing/2014/main" id="{12BFBC13-3518-4549-85D9-A32C1D723B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" y="1"/>
            <a:ext cx="1775883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7071316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8908323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9113613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5433996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0762390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1522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and Content">
  <p:cSld name="19_Title and Content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5"/>
          <p:cNvPicPr preferRelativeResize="0"/>
          <p:nvPr/>
        </p:nvPicPr>
        <p:blipFill rotWithShape="1">
          <a:blip r:embed="rId2">
            <a:alphaModFix amt="50000"/>
          </a:blip>
          <a:srcRect t="-542" b="-540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12192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10668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5"/>
          <p:cNvSpPr txBox="1"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sz="32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5"/>
          <p:cNvSpPr txBox="1">
            <a:spLocks noGrp="1"/>
          </p:cNvSpPr>
          <p:nvPr>
            <p:ph type="body" idx="1"/>
          </p:nvPr>
        </p:nvSpPr>
        <p:spPr>
          <a:xfrm>
            <a:off x="857739" y="1600201"/>
            <a:ext cx="1016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35"/>
          <p:cNvSpPr txBox="1">
            <a:spLocks noGrp="1"/>
          </p:cNvSpPr>
          <p:nvPr>
            <p:ph type="body" idx="2"/>
          </p:nvPr>
        </p:nvSpPr>
        <p:spPr>
          <a:xfrm>
            <a:off x="329247" y="1143001"/>
            <a:ext cx="11196956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1573"/>
              </a:buClr>
              <a:buSzPts val="2000"/>
              <a:buNone/>
              <a:defRPr sz="20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7300435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160811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2054765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614531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4824435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1526002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5839681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8883515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5822326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9014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Title and Content">
  <p:cSld name="22_Title and Content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6"/>
          <p:cNvPicPr preferRelativeResize="0"/>
          <p:nvPr/>
        </p:nvPicPr>
        <p:blipFill rotWithShape="1">
          <a:blip r:embed="rId2">
            <a:alphaModFix amt="50000"/>
          </a:blip>
          <a:srcRect t="-542" b="-540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12192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10668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6"/>
          <p:cNvSpPr txBox="1"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sz="32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36"/>
          <p:cNvSpPr txBox="1">
            <a:spLocks noGrp="1"/>
          </p:cNvSpPr>
          <p:nvPr>
            <p:ph type="body" idx="1"/>
          </p:nvPr>
        </p:nvSpPr>
        <p:spPr>
          <a:xfrm>
            <a:off x="857739" y="1600201"/>
            <a:ext cx="1016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36"/>
          <p:cNvSpPr txBox="1">
            <a:spLocks noGrp="1"/>
          </p:cNvSpPr>
          <p:nvPr>
            <p:ph type="body" idx="2"/>
          </p:nvPr>
        </p:nvSpPr>
        <p:spPr>
          <a:xfrm>
            <a:off x="329247" y="1143001"/>
            <a:ext cx="11196956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1573"/>
              </a:buClr>
              <a:buSzPts val="2000"/>
              <a:buNone/>
              <a:defRPr sz="20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3870496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7079528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3520552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8215627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3710293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2904409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4590266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7700432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101474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6160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Title and Content">
  <p:cSld name="27_Title and Content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7"/>
          <p:cNvPicPr preferRelativeResize="0"/>
          <p:nvPr/>
        </p:nvPicPr>
        <p:blipFill rotWithShape="1">
          <a:blip r:embed="rId2">
            <a:alphaModFix amt="50000"/>
          </a:blip>
          <a:srcRect t="-542" b="-540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12192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10668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7"/>
          <p:cNvSpPr txBox="1"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sz="32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7"/>
          <p:cNvSpPr txBox="1">
            <a:spLocks noGrp="1"/>
          </p:cNvSpPr>
          <p:nvPr>
            <p:ph type="body" idx="1"/>
          </p:nvPr>
        </p:nvSpPr>
        <p:spPr>
          <a:xfrm>
            <a:off x="857739" y="1600201"/>
            <a:ext cx="1016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0" name="Google Shape;220;p37"/>
          <p:cNvSpPr txBox="1">
            <a:spLocks noGrp="1"/>
          </p:cNvSpPr>
          <p:nvPr>
            <p:ph type="body" idx="2"/>
          </p:nvPr>
        </p:nvSpPr>
        <p:spPr>
          <a:xfrm>
            <a:off x="329247" y="1143001"/>
            <a:ext cx="11196956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1573"/>
              </a:buClr>
              <a:buSzPts val="2000"/>
              <a:buNone/>
              <a:defRPr sz="20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3442394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7970016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5626281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0247137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6325825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6904915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9124205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4967057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1370158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59105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Title and Content">
  <p:cSld name="32_Title and Conten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8"/>
          <p:cNvPicPr preferRelativeResize="0"/>
          <p:nvPr/>
        </p:nvPicPr>
        <p:blipFill rotWithShape="1">
          <a:blip r:embed="rId2">
            <a:alphaModFix amt="50000"/>
          </a:blip>
          <a:srcRect t="-542" b="-540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12192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10668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8"/>
          <p:cNvSpPr txBox="1"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sz="32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38"/>
          <p:cNvSpPr txBox="1">
            <a:spLocks noGrp="1"/>
          </p:cNvSpPr>
          <p:nvPr>
            <p:ph type="body" idx="1"/>
          </p:nvPr>
        </p:nvSpPr>
        <p:spPr>
          <a:xfrm>
            <a:off x="857739" y="1600201"/>
            <a:ext cx="1016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7" name="Google Shape;227;p38"/>
          <p:cNvSpPr txBox="1">
            <a:spLocks noGrp="1"/>
          </p:cNvSpPr>
          <p:nvPr>
            <p:ph type="body" idx="2"/>
          </p:nvPr>
        </p:nvSpPr>
        <p:spPr>
          <a:xfrm>
            <a:off x="329247" y="1143001"/>
            <a:ext cx="11196956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1573"/>
              </a:buClr>
              <a:buSzPts val="2000"/>
              <a:buNone/>
              <a:defRPr sz="20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077298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6435077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4830039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7165526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4904360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8527509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2543797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5594453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8777881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8448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1"/>
          <p:cNvPicPr preferRelativeResize="0"/>
          <p:nvPr/>
        </p:nvPicPr>
        <p:blipFill rotWithShape="1">
          <a:blip r:embed="rId2">
            <a:alphaModFix amt="50000"/>
          </a:blip>
          <a:srcRect t="-542" b="-540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12192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10668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1"/>
          <p:cNvSpPr txBox="1"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sz="32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1"/>
          <p:cNvSpPr txBox="1">
            <a:spLocks noGrp="1"/>
          </p:cNvSpPr>
          <p:nvPr>
            <p:ph type="body" idx="1"/>
          </p:nvPr>
        </p:nvSpPr>
        <p:spPr>
          <a:xfrm>
            <a:off x="857739" y="1600201"/>
            <a:ext cx="1016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1"/>
          <p:cNvSpPr txBox="1">
            <a:spLocks noGrp="1"/>
          </p:cNvSpPr>
          <p:nvPr>
            <p:ph type="body" idx="2"/>
          </p:nvPr>
        </p:nvSpPr>
        <p:spPr>
          <a:xfrm>
            <a:off x="329247" y="1143001"/>
            <a:ext cx="11196956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1573"/>
              </a:buClr>
              <a:buSzPts val="2000"/>
              <a:buNone/>
              <a:defRPr sz="20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" name="Google Shape;232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" name="Google Shape;233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1734077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274733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089900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2996718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5482519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2511519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1033544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8284704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1886707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75428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0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" name="Google Shape;236;p40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" name="Google Shape;237;p40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1958030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5582750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5611673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7645108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857474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313660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9074667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4052292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0223008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1611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1" descr="Rules_Single_B.png"/>
          <p:cNvPicPr preferRelativeResize="0"/>
          <p:nvPr/>
        </p:nvPicPr>
        <p:blipFill rotWithShape="1">
          <a:blip r:embed="rId2">
            <a:alphaModFix/>
          </a:blip>
          <a:srcRect l="-4004" r="10009"/>
          <a:stretch/>
        </p:blipFill>
        <p:spPr>
          <a:xfrm>
            <a:off x="287867" y="947738"/>
            <a:ext cx="11449053" cy="4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1"/>
          <p:cNvPicPr preferRelativeResize="0"/>
          <p:nvPr/>
        </p:nvPicPr>
        <p:blipFill rotWithShape="1">
          <a:blip r:embed="rId3">
            <a:alphaModFix/>
          </a:blip>
          <a:srcRect l="4667" t="13753" r="6576" b="12462"/>
          <a:stretch/>
        </p:blipFill>
        <p:spPr>
          <a:xfrm>
            <a:off x="105833" y="222250"/>
            <a:ext cx="838200" cy="696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1" descr="Rules_Single_A.png"/>
          <p:cNvPicPr preferRelativeResize="0"/>
          <p:nvPr/>
        </p:nvPicPr>
        <p:blipFill rotWithShape="1">
          <a:blip r:embed="rId4">
            <a:alphaModFix/>
          </a:blip>
          <a:srcRect l="25533" r="-57146"/>
          <a:stretch/>
        </p:blipFill>
        <p:spPr>
          <a:xfrm>
            <a:off x="2129367" y="6488113"/>
            <a:ext cx="15231530" cy="90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500" y="6324600"/>
            <a:ext cx="1438275" cy="442913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1"/>
          <p:cNvSpPr txBox="1">
            <a:spLocks noGrp="1"/>
          </p:cNvSpPr>
          <p:nvPr>
            <p:ph type="body" idx="1"/>
          </p:nvPr>
        </p:nvSpPr>
        <p:spPr>
          <a:xfrm>
            <a:off x="486833" y="1538288"/>
            <a:ext cx="11220300" cy="14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556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4" name="Google Shape;244;p41"/>
          <p:cNvSpPr txBox="1">
            <a:spLocks noGrp="1"/>
          </p:cNvSpPr>
          <p:nvPr>
            <p:ph type="title"/>
          </p:nvPr>
        </p:nvSpPr>
        <p:spPr>
          <a:xfrm>
            <a:off x="1016000" y="318927"/>
            <a:ext cx="107019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3600"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41"/>
          <p:cNvSpPr txBox="1">
            <a:spLocks noGrp="1"/>
          </p:cNvSpPr>
          <p:nvPr>
            <p:ph type="ftr" idx="11"/>
          </p:nvPr>
        </p:nvSpPr>
        <p:spPr>
          <a:xfrm>
            <a:off x="2129367" y="6578600"/>
            <a:ext cx="90423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117475"/>
            <a:ext cx="1076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7C2D5D2-FFA8-4B97-9D6C-DF120847B51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ED80F2-B6B5-42D7-B641-5532DED8682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420161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4918002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1427994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9402927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3754172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041116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3025552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8115740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522901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75864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2" descr="Title_Slid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417" y="254000"/>
            <a:ext cx="11618384" cy="6526212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2"/>
          <p:cNvSpPr/>
          <p:nvPr/>
        </p:nvSpPr>
        <p:spPr>
          <a:xfrm>
            <a:off x="4643967" y="223838"/>
            <a:ext cx="2834400" cy="98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9" name="Google Shape;249;p42" descr="Rules_Single_A.png"/>
          <p:cNvPicPr preferRelativeResize="0"/>
          <p:nvPr/>
        </p:nvPicPr>
        <p:blipFill rotWithShape="1">
          <a:blip r:embed="rId3">
            <a:alphaModFix/>
          </a:blip>
          <a:srcRect l="25533" r="-57146"/>
          <a:stretch/>
        </p:blipFill>
        <p:spPr>
          <a:xfrm>
            <a:off x="2169584" y="481013"/>
            <a:ext cx="13379454" cy="100012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2"/>
          <p:cNvSpPr/>
          <p:nvPr/>
        </p:nvSpPr>
        <p:spPr>
          <a:xfrm>
            <a:off x="9082617" y="4884738"/>
            <a:ext cx="2771988" cy="1928534"/>
          </a:xfrm>
          <a:custGeom>
            <a:avLst/>
            <a:gdLst/>
            <a:ahLst/>
            <a:cxnLst/>
            <a:rect l="l" t="t" r="r" b="b"/>
            <a:pathLst>
              <a:path w="2080291" h="1444595" extrusionOk="0">
                <a:moveTo>
                  <a:pt x="0" y="54731"/>
                </a:moveTo>
                <a:cubicBezTo>
                  <a:pt x="520700" y="67431"/>
                  <a:pt x="1056640" y="-11309"/>
                  <a:pt x="1577340" y="1391"/>
                </a:cubicBezTo>
                <a:lnTo>
                  <a:pt x="1935480" y="115691"/>
                </a:lnTo>
                <a:cubicBezTo>
                  <a:pt x="1932940" y="209671"/>
                  <a:pt x="2082800" y="334132"/>
                  <a:pt x="2080260" y="428112"/>
                </a:cubicBezTo>
                <a:lnTo>
                  <a:pt x="1973580" y="1444595"/>
                </a:lnTo>
                <a:lnTo>
                  <a:pt x="0" y="1444595"/>
                </a:lnTo>
                <a:cubicBezTo>
                  <a:pt x="0" y="1319127"/>
                  <a:pt x="99060" y="1117460"/>
                  <a:pt x="99060" y="991992"/>
                </a:cubicBezTo>
                <a:lnTo>
                  <a:pt x="0" y="5473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1" name="Google Shape;251;p42" descr="Audi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54584" y="5389563"/>
            <a:ext cx="1314449" cy="10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2"/>
          <p:cNvPicPr preferRelativeResize="0"/>
          <p:nvPr/>
        </p:nvPicPr>
        <p:blipFill rotWithShape="1">
          <a:blip r:embed="rId5">
            <a:alphaModFix/>
          </a:blip>
          <a:srcRect l="24477" r="23792"/>
          <a:stretch/>
        </p:blipFill>
        <p:spPr>
          <a:xfrm>
            <a:off x="11565467" y="5121275"/>
            <a:ext cx="3683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2" descr="Swirl_3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9953708">
            <a:off x="9926559" y="6387362"/>
            <a:ext cx="502866" cy="296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2" descr="Swirl_3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3063516">
            <a:off x="10614274" y="5419018"/>
            <a:ext cx="649321" cy="306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2"/>
          <p:cNvPicPr preferRelativeResize="0"/>
          <p:nvPr/>
        </p:nvPicPr>
        <p:blipFill rotWithShape="1">
          <a:blip r:embed="rId8">
            <a:alphaModFix/>
          </a:blip>
          <a:srcRect l="4667" t="13753" r="6576" b="12462"/>
          <a:stretch/>
        </p:blipFill>
        <p:spPr>
          <a:xfrm>
            <a:off x="10585451" y="5832475"/>
            <a:ext cx="897467" cy="744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6415088"/>
            <a:ext cx="1150938" cy="354012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2"/>
          <p:cNvSpPr txBox="1">
            <a:spLocks noGrp="1"/>
          </p:cNvSpPr>
          <p:nvPr>
            <p:ph type="ctrTitle"/>
          </p:nvPr>
        </p:nvSpPr>
        <p:spPr>
          <a:xfrm>
            <a:off x="931333" y="2618826"/>
            <a:ext cx="103293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3600">
                <a:solidFill>
                  <a:schemeClr val="accent2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42"/>
          <p:cNvSpPr txBox="1">
            <a:spLocks noGrp="1"/>
          </p:cNvSpPr>
          <p:nvPr>
            <p:ph type="subTitle" idx="1"/>
          </p:nvPr>
        </p:nvSpPr>
        <p:spPr>
          <a:xfrm>
            <a:off x="931333" y="3352800"/>
            <a:ext cx="10329300" cy="2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1pPr>
            <a:lvl2pPr lvl="1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95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95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95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42"/>
          <p:cNvSpPr txBox="1">
            <a:spLocks noGrp="1"/>
          </p:cNvSpPr>
          <p:nvPr>
            <p:ph type="ftr" idx="11"/>
          </p:nvPr>
        </p:nvSpPr>
        <p:spPr>
          <a:xfrm>
            <a:off x="1606551" y="6364288"/>
            <a:ext cx="8267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0607484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655231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1017729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309320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6556862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0517323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428107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2081652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0599524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12556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4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3" name="Google Shape;263;p4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81696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2497"/>
            <a:ext cx="10363200" cy="5367972"/>
          </a:xfrm>
          <a:prstGeom prst="rect">
            <a:avLst/>
          </a:prstGeo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78624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2497"/>
            <a:ext cx="10363200" cy="5367972"/>
          </a:xfrm>
          <a:prstGeom prst="rect">
            <a:avLst/>
          </a:prstGeo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08319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2497"/>
            <a:ext cx="10363200" cy="5367972"/>
          </a:xfrm>
          <a:prstGeom prst="rect">
            <a:avLst/>
          </a:prstGeo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05155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2497"/>
            <a:ext cx="10363200" cy="5367972"/>
          </a:xfrm>
          <a:prstGeom prst="rect">
            <a:avLst/>
          </a:prstGeo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76196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2497"/>
            <a:ext cx="10363200" cy="5367972"/>
          </a:xfrm>
          <a:prstGeom prst="rect">
            <a:avLst/>
          </a:prstGeo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2309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22"/>
          <p:cNvPicPr preferRelativeResize="0"/>
          <p:nvPr/>
        </p:nvPicPr>
        <p:blipFill rotWithShape="1">
          <a:blip r:embed="rId2">
            <a:alphaModFix amt="50000"/>
          </a:blip>
          <a:srcRect t="-542" b="-540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0860"/>
              </a:buClr>
              <a:buSzPts val="5400"/>
              <a:buFont typeface="Helvetica Neue"/>
              <a:buNone/>
              <a:defRPr sz="5400" b="1">
                <a:solidFill>
                  <a:srgbClr val="15086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 b="0" i="0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33" name="Google Shape;3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12192000" cy="40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2497"/>
            <a:ext cx="10363200" cy="5367972"/>
          </a:xfrm>
          <a:prstGeom prst="rect">
            <a:avLst/>
          </a:prstGeo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54391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2497"/>
            <a:ext cx="10363200" cy="5367972"/>
          </a:xfrm>
          <a:prstGeom prst="rect">
            <a:avLst/>
          </a:prstGeo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04368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2497"/>
            <a:ext cx="10363200" cy="5367972"/>
          </a:xfrm>
          <a:prstGeom prst="rect">
            <a:avLst/>
          </a:prstGeo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52050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2497"/>
            <a:ext cx="10363200" cy="5367972"/>
          </a:xfrm>
          <a:prstGeom prst="rect">
            <a:avLst/>
          </a:prstGeo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56163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2497"/>
            <a:ext cx="10363200" cy="5367972"/>
          </a:xfrm>
          <a:prstGeom prst="rect">
            <a:avLst/>
          </a:prstGeo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48794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2497"/>
            <a:ext cx="10363200" cy="5367972"/>
          </a:xfrm>
          <a:prstGeom prst="rect">
            <a:avLst/>
          </a:prstGeo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27660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2497"/>
            <a:ext cx="10363200" cy="5367972"/>
          </a:xfrm>
          <a:prstGeom prst="rect">
            <a:avLst/>
          </a:prstGeo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05956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2497"/>
            <a:ext cx="10363200" cy="5367972"/>
          </a:xfrm>
          <a:prstGeom prst="rect">
            <a:avLst/>
          </a:prstGeo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08925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2497"/>
            <a:ext cx="10363200" cy="5367972"/>
          </a:xfrm>
          <a:prstGeom prst="rect">
            <a:avLst/>
          </a:prstGeo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54807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2497"/>
            <a:ext cx="10363200" cy="5367972"/>
          </a:xfrm>
          <a:prstGeom prst="rect">
            <a:avLst/>
          </a:prstGeo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4243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3"/>
          <p:cNvPicPr preferRelativeResize="0"/>
          <p:nvPr/>
        </p:nvPicPr>
        <p:blipFill rotWithShape="1">
          <a:blip r:embed="rId2">
            <a:alphaModFix amt="50000"/>
          </a:blip>
          <a:srcRect t="-542" b="-540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12192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43335" y="2482116"/>
            <a:ext cx="8848465" cy="2130566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23"/>
          <p:cNvSpPr txBox="1"/>
          <p:nvPr/>
        </p:nvSpPr>
        <p:spPr>
          <a:xfrm>
            <a:off x="1831508" y="2575123"/>
            <a:ext cx="8666988" cy="193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Click to edit Session title</a:t>
            </a:r>
            <a:endParaRPr sz="36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2497"/>
            <a:ext cx="10363200" cy="5367972"/>
          </a:xfrm>
          <a:prstGeom prst="rect">
            <a:avLst/>
          </a:prstGeo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963138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2497"/>
            <a:ext cx="10363200" cy="5367972"/>
          </a:xfrm>
          <a:prstGeom prst="rect">
            <a:avLst/>
          </a:prstGeo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696176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8A17BCC-393D-48FB-8CCD-31D1E0C6FA4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FDF77F-67A1-48F6-8358-97C70542CB2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400052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2497"/>
            <a:ext cx="10363200" cy="5367972"/>
          </a:xfrm>
          <a:prstGeom prst="rect">
            <a:avLst/>
          </a:prstGeo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18984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2497"/>
            <a:ext cx="10363200" cy="5367972"/>
          </a:xfrm>
          <a:prstGeom prst="rect">
            <a:avLst/>
          </a:prstGeo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59079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2497"/>
            <a:ext cx="10363200" cy="5367972"/>
          </a:xfrm>
          <a:prstGeom prst="rect">
            <a:avLst/>
          </a:prstGeo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26998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2497"/>
            <a:ext cx="10363200" cy="5367972"/>
          </a:xfrm>
          <a:prstGeom prst="rect">
            <a:avLst/>
          </a:prstGeo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50962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2497"/>
            <a:ext cx="10363200" cy="5367972"/>
          </a:xfrm>
          <a:prstGeom prst="rect">
            <a:avLst/>
          </a:prstGeo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55887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2497"/>
            <a:ext cx="10363200" cy="5367972"/>
          </a:xfrm>
          <a:prstGeom prst="rect">
            <a:avLst/>
          </a:prstGeo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7456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2497"/>
            <a:ext cx="10363200" cy="5367972"/>
          </a:xfrm>
          <a:prstGeom prst="rect">
            <a:avLst/>
          </a:prstGeo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9279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4"/>
          <p:cNvSpPr txBox="1"/>
          <p:nvPr/>
        </p:nvSpPr>
        <p:spPr>
          <a:xfrm>
            <a:off x="4368800" y="6596066"/>
            <a:ext cx="7823200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</a:pPr>
            <a:r>
              <a:rPr lang="en-US" sz="825" b="1" i="0" u="none" strike="noStrike" cap="none">
                <a:solidFill>
                  <a:srgbClr val="101141"/>
                </a:solidFill>
                <a:latin typeface="Calibri"/>
                <a:ea typeface="Calibri"/>
                <a:cs typeface="Calibri"/>
                <a:sym typeface="Calibri"/>
              </a:rPr>
              <a:t>BITS </a:t>
            </a:r>
            <a:r>
              <a:rPr lang="en-US" sz="825" b="0" i="0" u="none" strike="noStrike" cap="none">
                <a:solidFill>
                  <a:srgbClr val="101141"/>
                </a:solidFill>
                <a:latin typeface="Calibri"/>
                <a:ea typeface="Calibri"/>
                <a:cs typeface="Calibri"/>
                <a:sym typeface="Calibri"/>
              </a:rPr>
              <a:t>Pilani, 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" name="Google Shape;41;p24"/>
          <p:cNvGrpSpPr/>
          <p:nvPr/>
        </p:nvGrpSpPr>
        <p:grpSpPr>
          <a:xfrm>
            <a:off x="2779184" y="6550027"/>
            <a:ext cx="9412817" cy="49213"/>
            <a:chOff x="2083888" y="6550671"/>
            <a:chExt cx="7060112" cy="48665"/>
          </a:xfrm>
        </p:grpSpPr>
        <p:sp>
          <p:nvSpPr>
            <p:cNvPr id="42" name="Google Shape;42;p24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4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4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5" name="Google Shape;45;p24" descr="Picture 7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39204" y="2"/>
            <a:ext cx="2925233" cy="6921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Google Shape;46;p24"/>
          <p:cNvGrpSpPr/>
          <p:nvPr/>
        </p:nvGrpSpPr>
        <p:grpSpPr>
          <a:xfrm>
            <a:off x="2844800" y="6553202"/>
            <a:ext cx="9347201" cy="46039"/>
            <a:chOff x="1905000" y="6553200"/>
            <a:chExt cx="7010400" cy="45719"/>
          </a:xfrm>
        </p:grpSpPr>
        <p:sp>
          <p:nvSpPr>
            <p:cNvPr id="47" name="Google Shape;47;p2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4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" name="Google Shape;50;p24"/>
          <p:cNvGrpSpPr/>
          <p:nvPr/>
        </p:nvGrpSpPr>
        <p:grpSpPr>
          <a:xfrm>
            <a:off x="0" y="1295402"/>
            <a:ext cx="9347201" cy="46039"/>
            <a:chOff x="1905000" y="6553200"/>
            <a:chExt cx="7010400" cy="45719"/>
          </a:xfrm>
        </p:grpSpPr>
        <p:sp>
          <p:nvSpPr>
            <p:cNvPr id="51" name="Google Shape;51;p2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4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" name="Google Shape;54;p24"/>
          <p:cNvSpPr txBox="1">
            <a:spLocks noGrp="1"/>
          </p:cNvSpPr>
          <p:nvPr>
            <p:ph type="body" idx="1"/>
          </p:nvPr>
        </p:nvSpPr>
        <p:spPr>
          <a:xfrm>
            <a:off x="406400" y="1600202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01141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24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24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" name="Google Shape;59;p24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2497"/>
            <a:ext cx="10363200" cy="5367972"/>
          </a:xfrm>
          <a:prstGeom prst="rect">
            <a:avLst/>
          </a:prstGeo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124904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2497"/>
            <a:ext cx="10363200" cy="5367972"/>
          </a:xfrm>
          <a:prstGeom prst="rect">
            <a:avLst/>
          </a:prstGeo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918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2497"/>
            <a:ext cx="10363200" cy="5367972"/>
          </a:xfrm>
          <a:prstGeom prst="rect">
            <a:avLst/>
          </a:prstGeo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91853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2497"/>
            <a:ext cx="10363200" cy="5367972"/>
          </a:xfrm>
          <a:prstGeom prst="rect">
            <a:avLst/>
          </a:prstGeo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032534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2497"/>
            <a:ext cx="10363200" cy="5367972"/>
          </a:xfrm>
          <a:prstGeom prst="rect">
            <a:avLst/>
          </a:prstGeo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66594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2497"/>
            <a:ext cx="10363200" cy="5367972"/>
          </a:xfrm>
          <a:prstGeom prst="rect">
            <a:avLst/>
          </a:prstGeo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766671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2497"/>
            <a:ext cx="10363200" cy="5367972"/>
          </a:xfrm>
          <a:prstGeom prst="rect">
            <a:avLst/>
          </a:prstGeo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969139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2497"/>
            <a:ext cx="10363200" cy="5367972"/>
          </a:xfrm>
          <a:prstGeom prst="rect">
            <a:avLst/>
          </a:prstGeo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763956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2497"/>
            <a:ext cx="10363200" cy="5367972"/>
          </a:xfrm>
          <a:prstGeom prst="rect">
            <a:avLst/>
          </a:prstGeo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859976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2497"/>
            <a:ext cx="10363200" cy="5367972"/>
          </a:xfrm>
          <a:prstGeom prst="rect">
            <a:avLst/>
          </a:prstGeo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0067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">
  <p:cSld name="4_Title and Conte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5"/>
          <p:cNvSpPr txBox="1"/>
          <p:nvPr/>
        </p:nvSpPr>
        <p:spPr>
          <a:xfrm>
            <a:off x="4368800" y="6596066"/>
            <a:ext cx="7823200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</a:pPr>
            <a:r>
              <a:rPr lang="en-US" sz="825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825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" name="Google Shape;62;p25"/>
          <p:cNvGrpSpPr/>
          <p:nvPr/>
        </p:nvGrpSpPr>
        <p:grpSpPr>
          <a:xfrm>
            <a:off x="2779184" y="6550028"/>
            <a:ext cx="9412817" cy="49213"/>
            <a:chOff x="2083888" y="6550671"/>
            <a:chExt cx="7060112" cy="48665"/>
          </a:xfrm>
        </p:grpSpPr>
        <p:sp>
          <p:nvSpPr>
            <p:cNvPr id="63" name="Google Shape;63;p2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25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25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6" name="Google Shape;66;p25" descr="Picture 7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39202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25"/>
          <p:cNvGrpSpPr/>
          <p:nvPr/>
        </p:nvGrpSpPr>
        <p:grpSpPr>
          <a:xfrm>
            <a:off x="2844800" y="6553200"/>
            <a:ext cx="9347201" cy="46038"/>
            <a:chOff x="1905000" y="6553200"/>
            <a:chExt cx="7010400" cy="45719"/>
          </a:xfrm>
        </p:grpSpPr>
        <p:sp>
          <p:nvSpPr>
            <p:cNvPr id="68" name="Google Shape;68;p2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2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2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" name="Google Shape;71;p25"/>
          <p:cNvGrpSpPr/>
          <p:nvPr/>
        </p:nvGrpSpPr>
        <p:grpSpPr>
          <a:xfrm>
            <a:off x="0" y="1295400"/>
            <a:ext cx="9347201" cy="46038"/>
            <a:chOff x="1905000" y="6553200"/>
            <a:chExt cx="7010400" cy="45719"/>
          </a:xfrm>
        </p:grpSpPr>
        <p:sp>
          <p:nvSpPr>
            <p:cNvPr id="72" name="Google Shape;72;p2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2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2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" name="Google Shape;75;p25"/>
          <p:cNvSpPr txBox="1">
            <a:spLocks noGrp="1"/>
          </p:cNvSpPr>
          <p:nvPr>
            <p:ph type="body" idx="1"/>
          </p:nvPr>
        </p:nvSpPr>
        <p:spPr>
          <a:xfrm>
            <a:off x="406400" y="1600203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01141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2497"/>
            <a:ext cx="10363200" cy="5367972"/>
          </a:xfrm>
          <a:prstGeom prst="rect">
            <a:avLst/>
          </a:prstGeo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433605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2497"/>
            <a:ext cx="10363200" cy="5367972"/>
          </a:xfrm>
          <a:prstGeom prst="rect">
            <a:avLst/>
          </a:prstGeo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933216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2497"/>
            <a:ext cx="10363200" cy="5367972"/>
          </a:xfrm>
          <a:prstGeom prst="rect">
            <a:avLst/>
          </a:prstGeo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567552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2497"/>
            <a:ext cx="10363200" cy="5367972"/>
          </a:xfrm>
          <a:prstGeom prst="rect">
            <a:avLst/>
          </a:prstGeo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34443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2497"/>
            <a:ext cx="10363200" cy="5367972"/>
          </a:xfrm>
          <a:prstGeom prst="rect">
            <a:avLst/>
          </a:prstGeo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30010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2497"/>
            <a:ext cx="10363200" cy="5367972"/>
          </a:xfrm>
          <a:prstGeom prst="rect">
            <a:avLst/>
          </a:prstGeo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127715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2497"/>
            <a:ext cx="10363200" cy="5367972"/>
          </a:xfrm>
          <a:prstGeom prst="rect">
            <a:avLst/>
          </a:prstGeo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193487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2497"/>
            <a:ext cx="10363200" cy="5367972"/>
          </a:xfrm>
          <a:prstGeom prst="rect">
            <a:avLst/>
          </a:prstGeo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456582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2497"/>
            <a:ext cx="10363200" cy="5367972"/>
          </a:xfrm>
          <a:prstGeom prst="rect">
            <a:avLst/>
          </a:prstGeo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17312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2497"/>
            <a:ext cx="10363200" cy="5367972"/>
          </a:xfrm>
          <a:prstGeom prst="rect">
            <a:avLst/>
          </a:prstGeo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8360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and Content">
  <p:cSld name="6_Title and Conte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6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" name="Google Shape;79;p26"/>
          <p:cNvGrpSpPr/>
          <p:nvPr/>
        </p:nvGrpSpPr>
        <p:grpSpPr>
          <a:xfrm>
            <a:off x="2779184" y="6550026"/>
            <a:ext cx="9412817" cy="49213"/>
            <a:chOff x="2083888" y="6550671"/>
            <a:chExt cx="7060112" cy="48665"/>
          </a:xfrm>
        </p:grpSpPr>
        <p:sp>
          <p:nvSpPr>
            <p:cNvPr id="80" name="Google Shape;80;p26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2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26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3" name="Google Shape;83;p26" descr="Picture 7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" name="Google Shape;84;p26"/>
          <p:cNvGrpSpPr/>
          <p:nvPr/>
        </p:nvGrpSpPr>
        <p:grpSpPr>
          <a:xfrm>
            <a:off x="2844800" y="6553200"/>
            <a:ext cx="9347201" cy="46038"/>
            <a:chOff x="1905000" y="6553200"/>
            <a:chExt cx="7010400" cy="45719"/>
          </a:xfrm>
        </p:grpSpPr>
        <p:sp>
          <p:nvSpPr>
            <p:cNvPr id="85" name="Google Shape;85;p2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2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2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26"/>
          <p:cNvGrpSpPr/>
          <p:nvPr/>
        </p:nvGrpSpPr>
        <p:grpSpPr>
          <a:xfrm>
            <a:off x="0" y="1295400"/>
            <a:ext cx="9347201" cy="46038"/>
            <a:chOff x="1905000" y="6553200"/>
            <a:chExt cx="7010400" cy="45719"/>
          </a:xfrm>
        </p:grpSpPr>
        <p:sp>
          <p:nvSpPr>
            <p:cNvPr id="89" name="Google Shape;89;p2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2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2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" name="Google Shape;92;p26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6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2497"/>
            <a:ext cx="10363200" cy="5367972"/>
          </a:xfrm>
          <a:prstGeom prst="rect">
            <a:avLst/>
          </a:prstGeo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4715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2497"/>
            <a:ext cx="10363200" cy="5367972"/>
          </a:xfrm>
          <a:prstGeom prst="rect">
            <a:avLst/>
          </a:prstGeo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831482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2497"/>
            <a:ext cx="10363200" cy="5367972"/>
          </a:xfrm>
          <a:prstGeom prst="rect">
            <a:avLst/>
          </a:prstGeo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484260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2497"/>
            <a:ext cx="10363200" cy="5367972"/>
          </a:xfrm>
          <a:prstGeom prst="rect">
            <a:avLst/>
          </a:prstGeo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704145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2497"/>
            <a:ext cx="10363200" cy="5367972"/>
          </a:xfrm>
          <a:prstGeom prst="rect">
            <a:avLst/>
          </a:prstGeo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674675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867546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627345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267062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118652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3932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and Content">
  <p:cSld name="7_Title and Conte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7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" name="Google Shape;96;p27"/>
          <p:cNvGrpSpPr/>
          <p:nvPr/>
        </p:nvGrpSpPr>
        <p:grpSpPr>
          <a:xfrm>
            <a:off x="2779184" y="6550026"/>
            <a:ext cx="9412817" cy="49213"/>
            <a:chOff x="2083888" y="6550671"/>
            <a:chExt cx="7060112" cy="48665"/>
          </a:xfrm>
        </p:grpSpPr>
        <p:sp>
          <p:nvSpPr>
            <p:cNvPr id="97" name="Google Shape;97;p27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27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2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0" name="Google Shape;100;p27" descr="Picture 7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27"/>
          <p:cNvGrpSpPr/>
          <p:nvPr/>
        </p:nvGrpSpPr>
        <p:grpSpPr>
          <a:xfrm>
            <a:off x="2844800" y="6553200"/>
            <a:ext cx="9347201" cy="46038"/>
            <a:chOff x="1905000" y="6553200"/>
            <a:chExt cx="7010400" cy="45719"/>
          </a:xfrm>
        </p:grpSpPr>
        <p:sp>
          <p:nvSpPr>
            <p:cNvPr id="102" name="Google Shape;102;p2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" name="Google Shape;105;p27"/>
          <p:cNvGrpSpPr/>
          <p:nvPr/>
        </p:nvGrpSpPr>
        <p:grpSpPr>
          <a:xfrm>
            <a:off x="0" y="1295400"/>
            <a:ext cx="9347201" cy="46038"/>
            <a:chOff x="1905000" y="6553200"/>
            <a:chExt cx="7010400" cy="45719"/>
          </a:xfrm>
        </p:grpSpPr>
        <p:sp>
          <p:nvSpPr>
            <p:cNvPr id="106" name="Google Shape;106;p2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2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2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" name="Google Shape;109;p27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772499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245955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648544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134675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509892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794121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066699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989071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44548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0928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and Content">
  <p:cSld name="8_Title and Conten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p28"/>
          <p:cNvGrpSpPr/>
          <p:nvPr/>
        </p:nvGrpSpPr>
        <p:grpSpPr>
          <a:xfrm>
            <a:off x="2779184" y="6550026"/>
            <a:ext cx="9412817" cy="49213"/>
            <a:chOff x="2083888" y="6550671"/>
            <a:chExt cx="7060112" cy="48665"/>
          </a:xfrm>
        </p:grpSpPr>
        <p:sp>
          <p:nvSpPr>
            <p:cNvPr id="114" name="Google Shape;114;p28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28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8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7" name="Google Shape;117;p28" descr="Picture 7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" name="Google Shape;118;p28"/>
          <p:cNvGrpSpPr/>
          <p:nvPr/>
        </p:nvGrpSpPr>
        <p:grpSpPr>
          <a:xfrm>
            <a:off x="2844800" y="6553200"/>
            <a:ext cx="9347201" cy="46038"/>
            <a:chOff x="1905000" y="6553200"/>
            <a:chExt cx="7010400" cy="45719"/>
          </a:xfrm>
        </p:grpSpPr>
        <p:sp>
          <p:nvSpPr>
            <p:cNvPr id="119" name="Google Shape;119;p2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2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" name="Google Shape;122;p28"/>
          <p:cNvGrpSpPr/>
          <p:nvPr/>
        </p:nvGrpSpPr>
        <p:grpSpPr>
          <a:xfrm>
            <a:off x="0" y="1295400"/>
            <a:ext cx="9347201" cy="46038"/>
            <a:chOff x="1905000" y="6553200"/>
            <a:chExt cx="7010400" cy="45719"/>
          </a:xfrm>
        </p:grpSpPr>
        <p:sp>
          <p:nvSpPr>
            <p:cNvPr id="123" name="Google Shape;123;p2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2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2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" name="Google Shape;126;p28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088640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171153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288515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597754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965979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386197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625578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345228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138026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32" y="1102497"/>
            <a:ext cx="11210835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1BABB-146E-43C2-957A-F74489A805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638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63" Type="http://schemas.openxmlformats.org/officeDocument/2006/relationships/slideLayout" Target="../slideLayouts/slideLayout63.xml"/><Relationship Id="rId84" Type="http://schemas.openxmlformats.org/officeDocument/2006/relationships/slideLayout" Target="../slideLayouts/slideLayout84.xml"/><Relationship Id="rId138" Type="http://schemas.openxmlformats.org/officeDocument/2006/relationships/slideLayout" Target="../slideLayouts/slideLayout138.xml"/><Relationship Id="rId159" Type="http://schemas.openxmlformats.org/officeDocument/2006/relationships/slideLayout" Target="../slideLayouts/slideLayout159.xml"/><Relationship Id="rId170" Type="http://schemas.openxmlformats.org/officeDocument/2006/relationships/slideLayout" Target="../slideLayouts/slideLayout170.xml"/><Relationship Id="rId191" Type="http://schemas.openxmlformats.org/officeDocument/2006/relationships/slideLayout" Target="../slideLayouts/slideLayout191.xml"/><Relationship Id="rId205" Type="http://schemas.openxmlformats.org/officeDocument/2006/relationships/slideLayout" Target="../slideLayouts/slideLayout205.xml"/><Relationship Id="rId226" Type="http://schemas.openxmlformats.org/officeDocument/2006/relationships/slideLayout" Target="../slideLayouts/slideLayout22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53" Type="http://schemas.openxmlformats.org/officeDocument/2006/relationships/slideLayout" Target="../slideLayouts/slideLayout53.xml"/><Relationship Id="rId74" Type="http://schemas.openxmlformats.org/officeDocument/2006/relationships/slideLayout" Target="../slideLayouts/slideLayout74.xml"/><Relationship Id="rId128" Type="http://schemas.openxmlformats.org/officeDocument/2006/relationships/slideLayout" Target="../slideLayouts/slideLayout128.xml"/><Relationship Id="rId149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5.xml"/><Relationship Id="rId95" Type="http://schemas.openxmlformats.org/officeDocument/2006/relationships/slideLayout" Target="../slideLayouts/slideLayout95.xml"/><Relationship Id="rId160" Type="http://schemas.openxmlformats.org/officeDocument/2006/relationships/slideLayout" Target="../slideLayouts/slideLayout160.xml"/><Relationship Id="rId181" Type="http://schemas.openxmlformats.org/officeDocument/2006/relationships/slideLayout" Target="../slideLayouts/slideLayout181.xml"/><Relationship Id="rId216" Type="http://schemas.openxmlformats.org/officeDocument/2006/relationships/slideLayout" Target="../slideLayouts/slideLayout216.xml"/><Relationship Id="rId237" Type="http://schemas.openxmlformats.org/officeDocument/2006/relationships/slideLayout" Target="../slideLayouts/slideLayout237.xml"/><Relationship Id="rId22" Type="http://schemas.openxmlformats.org/officeDocument/2006/relationships/slideLayout" Target="../slideLayouts/slideLayout22.xml"/><Relationship Id="rId43" Type="http://schemas.openxmlformats.org/officeDocument/2006/relationships/slideLayout" Target="../slideLayouts/slideLayout43.xml"/><Relationship Id="rId64" Type="http://schemas.openxmlformats.org/officeDocument/2006/relationships/slideLayout" Target="../slideLayouts/slideLayout64.xml"/><Relationship Id="rId118" Type="http://schemas.openxmlformats.org/officeDocument/2006/relationships/slideLayout" Target="../slideLayouts/slideLayout118.xml"/><Relationship Id="rId139" Type="http://schemas.openxmlformats.org/officeDocument/2006/relationships/slideLayout" Target="../slideLayouts/slideLayout139.xml"/><Relationship Id="rId85" Type="http://schemas.openxmlformats.org/officeDocument/2006/relationships/slideLayout" Target="../slideLayouts/slideLayout85.xml"/><Relationship Id="rId150" Type="http://schemas.openxmlformats.org/officeDocument/2006/relationships/slideLayout" Target="../slideLayouts/slideLayout150.xml"/><Relationship Id="rId171" Type="http://schemas.openxmlformats.org/officeDocument/2006/relationships/slideLayout" Target="../slideLayouts/slideLayout171.xml"/><Relationship Id="rId192" Type="http://schemas.openxmlformats.org/officeDocument/2006/relationships/slideLayout" Target="../slideLayouts/slideLayout192.xml"/><Relationship Id="rId206" Type="http://schemas.openxmlformats.org/officeDocument/2006/relationships/slideLayout" Target="../slideLayouts/slideLayout206.xml"/><Relationship Id="rId227" Type="http://schemas.openxmlformats.org/officeDocument/2006/relationships/slideLayout" Target="../slideLayouts/slideLayout227.xml"/><Relationship Id="rId12" Type="http://schemas.openxmlformats.org/officeDocument/2006/relationships/slideLayout" Target="../slideLayouts/slideLayout12.xml"/><Relationship Id="rId33" Type="http://schemas.openxmlformats.org/officeDocument/2006/relationships/slideLayout" Target="../slideLayouts/slideLayout33.xml"/><Relationship Id="rId108" Type="http://schemas.openxmlformats.org/officeDocument/2006/relationships/slideLayout" Target="../slideLayouts/slideLayout108.xml"/><Relationship Id="rId129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54.xml"/><Relationship Id="rId75" Type="http://schemas.openxmlformats.org/officeDocument/2006/relationships/slideLayout" Target="../slideLayouts/slideLayout75.xml"/><Relationship Id="rId96" Type="http://schemas.openxmlformats.org/officeDocument/2006/relationships/slideLayout" Target="../slideLayouts/slideLayout96.xml"/><Relationship Id="rId140" Type="http://schemas.openxmlformats.org/officeDocument/2006/relationships/slideLayout" Target="../slideLayouts/slideLayout140.xml"/><Relationship Id="rId161" Type="http://schemas.openxmlformats.org/officeDocument/2006/relationships/slideLayout" Target="../slideLayouts/slideLayout161.xml"/><Relationship Id="rId182" Type="http://schemas.openxmlformats.org/officeDocument/2006/relationships/slideLayout" Target="../slideLayouts/slideLayout182.xml"/><Relationship Id="rId217" Type="http://schemas.openxmlformats.org/officeDocument/2006/relationships/slideLayout" Target="../slideLayouts/slideLayout217.xml"/><Relationship Id="rId6" Type="http://schemas.openxmlformats.org/officeDocument/2006/relationships/slideLayout" Target="../slideLayouts/slideLayout6.xml"/><Relationship Id="rId238" Type="http://schemas.openxmlformats.org/officeDocument/2006/relationships/slideLayout" Target="../slideLayouts/slideLayout238.xml"/><Relationship Id="rId23" Type="http://schemas.openxmlformats.org/officeDocument/2006/relationships/slideLayout" Target="../slideLayouts/slideLayout23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5" Type="http://schemas.openxmlformats.org/officeDocument/2006/relationships/slideLayout" Target="../slideLayouts/slideLayout65.xml"/><Relationship Id="rId86" Type="http://schemas.openxmlformats.org/officeDocument/2006/relationships/slideLayout" Target="../slideLayouts/slideLayout86.xml"/><Relationship Id="rId130" Type="http://schemas.openxmlformats.org/officeDocument/2006/relationships/slideLayout" Target="../slideLayouts/slideLayout130.xml"/><Relationship Id="rId151" Type="http://schemas.openxmlformats.org/officeDocument/2006/relationships/slideLayout" Target="../slideLayouts/slideLayout151.xml"/><Relationship Id="rId172" Type="http://schemas.openxmlformats.org/officeDocument/2006/relationships/slideLayout" Target="../slideLayouts/slideLayout172.xml"/><Relationship Id="rId193" Type="http://schemas.openxmlformats.org/officeDocument/2006/relationships/slideLayout" Target="../slideLayouts/slideLayout193.xml"/><Relationship Id="rId207" Type="http://schemas.openxmlformats.org/officeDocument/2006/relationships/slideLayout" Target="../slideLayouts/slideLayout207.xml"/><Relationship Id="rId228" Type="http://schemas.openxmlformats.org/officeDocument/2006/relationships/slideLayout" Target="../slideLayouts/slideLayout228.xml"/><Relationship Id="rId13" Type="http://schemas.openxmlformats.org/officeDocument/2006/relationships/slideLayout" Target="../slideLayouts/slideLayout13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20" Type="http://schemas.openxmlformats.org/officeDocument/2006/relationships/slideLayout" Target="../slideLayouts/slideLayout120.xml"/><Relationship Id="rId141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7.xml"/><Relationship Id="rId162" Type="http://schemas.openxmlformats.org/officeDocument/2006/relationships/slideLayout" Target="../slideLayouts/slideLayout162.xml"/><Relationship Id="rId183" Type="http://schemas.openxmlformats.org/officeDocument/2006/relationships/slideLayout" Target="../slideLayouts/slideLayout183.xml"/><Relationship Id="rId218" Type="http://schemas.openxmlformats.org/officeDocument/2006/relationships/slideLayout" Target="../slideLayouts/slideLayout218.xml"/><Relationship Id="rId239" Type="http://schemas.openxmlformats.org/officeDocument/2006/relationships/slideLayout" Target="../slideLayouts/slideLayout239.xml"/><Relationship Id="rId24" Type="http://schemas.openxmlformats.org/officeDocument/2006/relationships/slideLayout" Target="../slideLayouts/slideLayout24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31" Type="http://schemas.openxmlformats.org/officeDocument/2006/relationships/slideLayout" Target="../slideLayouts/slideLayout131.xml"/><Relationship Id="rId152" Type="http://schemas.openxmlformats.org/officeDocument/2006/relationships/slideLayout" Target="../slideLayouts/slideLayout152.xml"/><Relationship Id="rId173" Type="http://schemas.openxmlformats.org/officeDocument/2006/relationships/slideLayout" Target="../slideLayouts/slideLayout173.xml"/><Relationship Id="rId194" Type="http://schemas.openxmlformats.org/officeDocument/2006/relationships/slideLayout" Target="../slideLayouts/slideLayout194.xml"/><Relationship Id="rId208" Type="http://schemas.openxmlformats.org/officeDocument/2006/relationships/slideLayout" Target="../slideLayouts/slideLayout208.xml"/><Relationship Id="rId229" Type="http://schemas.openxmlformats.org/officeDocument/2006/relationships/slideLayout" Target="../slideLayouts/slideLayout229.xml"/><Relationship Id="rId240" Type="http://schemas.openxmlformats.org/officeDocument/2006/relationships/slideLayout" Target="../slideLayouts/slideLayout240.xml"/><Relationship Id="rId14" Type="http://schemas.openxmlformats.org/officeDocument/2006/relationships/slideLayout" Target="../slideLayouts/slideLayout14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8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142" Type="http://schemas.openxmlformats.org/officeDocument/2006/relationships/slideLayout" Target="../slideLayouts/slideLayout142.xml"/><Relationship Id="rId163" Type="http://schemas.openxmlformats.org/officeDocument/2006/relationships/slideLayout" Target="../slideLayouts/slideLayout163.xml"/><Relationship Id="rId184" Type="http://schemas.openxmlformats.org/officeDocument/2006/relationships/slideLayout" Target="../slideLayouts/slideLayout184.xml"/><Relationship Id="rId219" Type="http://schemas.openxmlformats.org/officeDocument/2006/relationships/slideLayout" Target="../slideLayouts/slideLayout219.xml"/><Relationship Id="rId230" Type="http://schemas.openxmlformats.org/officeDocument/2006/relationships/slideLayout" Target="../slideLayouts/slideLayout230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32" Type="http://schemas.openxmlformats.org/officeDocument/2006/relationships/slideLayout" Target="../slideLayouts/slideLayout132.xml"/><Relationship Id="rId153" Type="http://schemas.openxmlformats.org/officeDocument/2006/relationships/slideLayout" Target="../slideLayouts/slideLayout153.xml"/><Relationship Id="rId174" Type="http://schemas.openxmlformats.org/officeDocument/2006/relationships/slideLayout" Target="../slideLayouts/slideLayout174.xml"/><Relationship Id="rId195" Type="http://schemas.openxmlformats.org/officeDocument/2006/relationships/slideLayout" Target="../slideLayouts/slideLayout195.xml"/><Relationship Id="rId209" Type="http://schemas.openxmlformats.org/officeDocument/2006/relationships/slideLayout" Target="../slideLayouts/slideLayout209.xml"/><Relationship Id="rId220" Type="http://schemas.openxmlformats.org/officeDocument/2006/relationships/slideLayout" Target="../slideLayouts/slideLayout220.xml"/><Relationship Id="rId241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143" Type="http://schemas.openxmlformats.org/officeDocument/2006/relationships/slideLayout" Target="../slideLayouts/slideLayout143.xml"/><Relationship Id="rId148" Type="http://schemas.openxmlformats.org/officeDocument/2006/relationships/slideLayout" Target="../slideLayouts/slideLayout148.xml"/><Relationship Id="rId164" Type="http://schemas.openxmlformats.org/officeDocument/2006/relationships/slideLayout" Target="../slideLayouts/slideLayout164.xml"/><Relationship Id="rId169" Type="http://schemas.openxmlformats.org/officeDocument/2006/relationships/slideLayout" Target="../slideLayouts/slideLayout169.xml"/><Relationship Id="rId185" Type="http://schemas.openxmlformats.org/officeDocument/2006/relationships/slideLayout" Target="../slideLayouts/slideLayout18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80" Type="http://schemas.openxmlformats.org/officeDocument/2006/relationships/slideLayout" Target="../slideLayouts/slideLayout180.xml"/><Relationship Id="rId210" Type="http://schemas.openxmlformats.org/officeDocument/2006/relationships/slideLayout" Target="../slideLayouts/slideLayout210.xml"/><Relationship Id="rId215" Type="http://schemas.openxmlformats.org/officeDocument/2006/relationships/slideLayout" Target="../slideLayouts/slideLayout215.xml"/><Relationship Id="rId236" Type="http://schemas.openxmlformats.org/officeDocument/2006/relationships/slideLayout" Target="../slideLayouts/slideLayout236.xml"/><Relationship Id="rId26" Type="http://schemas.openxmlformats.org/officeDocument/2006/relationships/slideLayout" Target="../slideLayouts/slideLayout26.xml"/><Relationship Id="rId231" Type="http://schemas.openxmlformats.org/officeDocument/2006/relationships/slideLayout" Target="../slideLayouts/slideLayout231.xml"/><Relationship Id="rId47" Type="http://schemas.openxmlformats.org/officeDocument/2006/relationships/slideLayout" Target="../slideLayouts/slideLayout47.xml"/><Relationship Id="rId68" Type="http://schemas.openxmlformats.org/officeDocument/2006/relationships/slideLayout" Target="../slideLayouts/slideLayout68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33" Type="http://schemas.openxmlformats.org/officeDocument/2006/relationships/slideLayout" Target="../slideLayouts/slideLayout133.xml"/><Relationship Id="rId154" Type="http://schemas.openxmlformats.org/officeDocument/2006/relationships/slideLayout" Target="../slideLayouts/slideLayout154.xml"/><Relationship Id="rId175" Type="http://schemas.openxmlformats.org/officeDocument/2006/relationships/slideLayout" Target="../slideLayouts/slideLayout175.xml"/><Relationship Id="rId196" Type="http://schemas.openxmlformats.org/officeDocument/2006/relationships/slideLayout" Target="../slideLayouts/slideLayout196.xml"/><Relationship Id="rId200" Type="http://schemas.openxmlformats.org/officeDocument/2006/relationships/slideLayout" Target="../slideLayouts/slideLayout200.xml"/><Relationship Id="rId16" Type="http://schemas.openxmlformats.org/officeDocument/2006/relationships/slideLayout" Target="../slideLayouts/slideLayout16.xml"/><Relationship Id="rId221" Type="http://schemas.openxmlformats.org/officeDocument/2006/relationships/slideLayout" Target="../slideLayouts/slideLayout221.xml"/><Relationship Id="rId37" Type="http://schemas.openxmlformats.org/officeDocument/2006/relationships/slideLayout" Target="../slideLayouts/slideLayout37.xml"/><Relationship Id="rId58" Type="http://schemas.openxmlformats.org/officeDocument/2006/relationships/slideLayout" Target="../slideLayouts/slideLayout58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44" Type="http://schemas.openxmlformats.org/officeDocument/2006/relationships/slideLayout" Target="../slideLayouts/slideLayout144.xml"/><Relationship Id="rId90" Type="http://schemas.openxmlformats.org/officeDocument/2006/relationships/slideLayout" Target="../slideLayouts/slideLayout90.xml"/><Relationship Id="rId165" Type="http://schemas.openxmlformats.org/officeDocument/2006/relationships/slideLayout" Target="../slideLayouts/slideLayout165.xml"/><Relationship Id="rId186" Type="http://schemas.openxmlformats.org/officeDocument/2006/relationships/slideLayout" Target="../slideLayouts/slideLayout186.xml"/><Relationship Id="rId211" Type="http://schemas.openxmlformats.org/officeDocument/2006/relationships/slideLayout" Target="../slideLayouts/slideLayout211.xml"/><Relationship Id="rId232" Type="http://schemas.openxmlformats.org/officeDocument/2006/relationships/slideLayout" Target="../slideLayouts/slideLayout232.xml"/><Relationship Id="rId27" Type="http://schemas.openxmlformats.org/officeDocument/2006/relationships/slideLayout" Target="../slideLayouts/slideLayout27.xml"/><Relationship Id="rId48" Type="http://schemas.openxmlformats.org/officeDocument/2006/relationships/slideLayout" Target="../slideLayouts/slideLayout48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34" Type="http://schemas.openxmlformats.org/officeDocument/2006/relationships/slideLayout" Target="../slideLayouts/slideLayout134.xml"/><Relationship Id="rId80" Type="http://schemas.openxmlformats.org/officeDocument/2006/relationships/slideLayout" Target="../slideLayouts/slideLayout80.xml"/><Relationship Id="rId155" Type="http://schemas.openxmlformats.org/officeDocument/2006/relationships/slideLayout" Target="../slideLayouts/slideLayout155.xml"/><Relationship Id="rId176" Type="http://schemas.openxmlformats.org/officeDocument/2006/relationships/slideLayout" Target="../slideLayouts/slideLayout176.xml"/><Relationship Id="rId197" Type="http://schemas.openxmlformats.org/officeDocument/2006/relationships/slideLayout" Target="../slideLayouts/slideLayout197.xml"/><Relationship Id="rId201" Type="http://schemas.openxmlformats.org/officeDocument/2006/relationships/slideLayout" Target="../slideLayouts/slideLayout201.xml"/><Relationship Id="rId222" Type="http://schemas.openxmlformats.org/officeDocument/2006/relationships/slideLayout" Target="../slideLayouts/slideLayout222.xml"/><Relationship Id="rId17" Type="http://schemas.openxmlformats.org/officeDocument/2006/relationships/slideLayout" Target="../slideLayouts/slideLayout17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24" Type="http://schemas.openxmlformats.org/officeDocument/2006/relationships/slideLayout" Target="../slideLayouts/slideLayout124.xml"/><Relationship Id="rId70" Type="http://schemas.openxmlformats.org/officeDocument/2006/relationships/slideLayout" Target="../slideLayouts/slideLayout70.xml"/><Relationship Id="rId91" Type="http://schemas.openxmlformats.org/officeDocument/2006/relationships/slideLayout" Target="../slideLayouts/slideLayout91.xml"/><Relationship Id="rId145" Type="http://schemas.openxmlformats.org/officeDocument/2006/relationships/slideLayout" Target="../slideLayouts/slideLayout145.xml"/><Relationship Id="rId166" Type="http://schemas.openxmlformats.org/officeDocument/2006/relationships/slideLayout" Target="../slideLayouts/slideLayout166.xml"/><Relationship Id="rId187" Type="http://schemas.openxmlformats.org/officeDocument/2006/relationships/slideLayout" Target="../slideLayouts/slideLayout187.xml"/><Relationship Id="rId1" Type="http://schemas.openxmlformats.org/officeDocument/2006/relationships/slideLayout" Target="../slideLayouts/slideLayout1.xml"/><Relationship Id="rId212" Type="http://schemas.openxmlformats.org/officeDocument/2006/relationships/slideLayout" Target="../slideLayouts/slideLayout212.xml"/><Relationship Id="rId233" Type="http://schemas.openxmlformats.org/officeDocument/2006/relationships/slideLayout" Target="../slideLayouts/slideLayout23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60" Type="http://schemas.openxmlformats.org/officeDocument/2006/relationships/slideLayout" Target="../slideLayouts/slideLayout60.xml"/><Relationship Id="rId81" Type="http://schemas.openxmlformats.org/officeDocument/2006/relationships/slideLayout" Target="../slideLayouts/slideLayout81.xml"/><Relationship Id="rId135" Type="http://schemas.openxmlformats.org/officeDocument/2006/relationships/slideLayout" Target="../slideLayouts/slideLayout135.xml"/><Relationship Id="rId156" Type="http://schemas.openxmlformats.org/officeDocument/2006/relationships/slideLayout" Target="../slideLayouts/slideLayout156.xml"/><Relationship Id="rId177" Type="http://schemas.openxmlformats.org/officeDocument/2006/relationships/slideLayout" Target="../slideLayouts/slideLayout177.xml"/><Relationship Id="rId198" Type="http://schemas.openxmlformats.org/officeDocument/2006/relationships/slideLayout" Target="../slideLayouts/slideLayout198.xml"/><Relationship Id="rId202" Type="http://schemas.openxmlformats.org/officeDocument/2006/relationships/slideLayout" Target="../slideLayouts/slideLayout202.xml"/><Relationship Id="rId223" Type="http://schemas.openxmlformats.org/officeDocument/2006/relationships/slideLayout" Target="../slideLayouts/slideLayout22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50" Type="http://schemas.openxmlformats.org/officeDocument/2006/relationships/slideLayout" Target="../slideLayouts/slideLayout50.xml"/><Relationship Id="rId104" Type="http://schemas.openxmlformats.org/officeDocument/2006/relationships/slideLayout" Target="../slideLayouts/slideLayout104.xml"/><Relationship Id="rId125" Type="http://schemas.openxmlformats.org/officeDocument/2006/relationships/slideLayout" Target="../slideLayouts/slideLayout125.xml"/><Relationship Id="rId146" Type="http://schemas.openxmlformats.org/officeDocument/2006/relationships/slideLayout" Target="../slideLayouts/slideLayout146.xml"/><Relationship Id="rId167" Type="http://schemas.openxmlformats.org/officeDocument/2006/relationships/slideLayout" Target="../slideLayouts/slideLayout167.xml"/><Relationship Id="rId188" Type="http://schemas.openxmlformats.org/officeDocument/2006/relationships/slideLayout" Target="../slideLayouts/slideLayout188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13" Type="http://schemas.openxmlformats.org/officeDocument/2006/relationships/slideLayout" Target="../slideLayouts/slideLayout213.xml"/><Relationship Id="rId234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40" Type="http://schemas.openxmlformats.org/officeDocument/2006/relationships/slideLayout" Target="../slideLayouts/slideLayout40.xml"/><Relationship Id="rId115" Type="http://schemas.openxmlformats.org/officeDocument/2006/relationships/slideLayout" Target="../slideLayouts/slideLayout115.xml"/><Relationship Id="rId136" Type="http://schemas.openxmlformats.org/officeDocument/2006/relationships/slideLayout" Target="../slideLayouts/slideLayout136.xml"/><Relationship Id="rId157" Type="http://schemas.openxmlformats.org/officeDocument/2006/relationships/slideLayout" Target="../slideLayouts/slideLayout157.xml"/><Relationship Id="rId178" Type="http://schemas.openxmlformats.org/officeDocument/2006/relationships/slideLayout" Target="../slideLayouts/slideLayout178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9" Type="http://schemas.openxmlformats.org/officeDocument/2006/relationships/slideLayout" Target="../slideLayouts/slideLayout199.xml"/><Relationship Id="rId203" Type="http://schemas.openxmlformats.org/officeDocument/2006/relationships/slideLayout" Target="../slideLayouts/slideLayout203.xml"/><Relationship Id="rId19" Type="http://schemas.openxmlformats.org/officeDocument/2006/relationships/slideLayout" Target="../slideLayouts/slideLayout19.xml"/><Relationship Id="rId224" Type="http://schemas.openxmlformats.org/officeDocument/2006/relationships/slideLayout" Target="../slideLayouts/slideLayout224.xml"/><Relationship Id="rId30" Type="http://schemas.openxmlformats.org/officeDocument/2006/relationships/slideLayout" Target="../slideLayouts/slideLayout3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147" Type="http://schemas.openxmlformats.org/officeDocument/2006/relationships/slideLayout" Target="../slideLayouts/slideLayout147.xml"/><Relationship Id="rId168" Type="http://schemas.openxmlformats.org/officeDocument/2006/relationships/slideLayout" Target="../slideLayouts/slideLayout16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189" Type="http://schemas.openxmlformats.org/officeDocument/2006/relationships/slideLayout" Target="../slideLayouts/slideLayout189.xml"/><Relationship Id="rId3" Type="http://schemas.openxmlformats.org/officeDocument/2006/relationships/slideLayout" Target="../slideLayouts/slideLayout3.xml"/><Relationship Id="rId214" Type="http://schemas.openxmlformats.org/officeDocument/2006/relationships/slideLayout" Target="../slideLayouts/slideLayout214.xml"/><Relationship Id="rId235" Type="http://schemas.openxmlformats.org/officeDocument/2006/relationships/slideLayout" Target="../slideLayouts/slideLayout235.xml"/><Relationship Id="rId116" Type="http://schemas.openxmlformats.org/officeDocument/2006/relationships/slideLayout" Target="../slideLayouts/slideLayout116.xml"/><Relationship Id="rId137" Type="http://schemas.openxmlformats.org/officeDocument/2006/relationships/slideLayout" Target="../slideLayouts/slideLayout137.xml"/><Relationship Id="rId158" Type="http://schemas.openxmlformats.org/officeDocument/2006/relationships/slideLayout" Target="../slideLayouts/slideLayout15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179" Type="http://schemas.openxmlformats.org/officeDocument/2006/relationships/slideLayout" Target="../slideLayouts/slideLayout179.xml"/><Relationship Id="rId190" Type="http://schemas.openxmlformats.org/officeDocument/2006/relationships/slideLayout" Target="../slideLayouts/slideLayout190.xml"/><Relationship Id="rId204" Type="http://schemas.openxmlformats.org/officeDocument/2006/relationships/slideLayout" Target="../slideLayouts/slideLayout204.xml"/><Relationship Id="rId225" Type="http://schemas.openxmlformats.org/officeDocument/2006/relationships/slideLayout" Target="../slideLayouts/slideLayout2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  <p:sldLayoutId id="2147483766" r:id="rId118"/>
    <p:sldLayoutId id="2147483767" r:id="rId119"/>
    <p:sldLayoutId id="2147483768" r:id="rId120"/>
    <p:sldLayoutId id="2147483769" r:id="rId121"/>
    <p:sldLayoutId id="2147483770" r:id="rId122"/>
    <p:sldLayoutId id="2147483771" r:id="rId123"/>
    <p:sldLayoutId id="2147483772" r:id="rId124"/>
    <p:sldLayoutId id="2147483773" r:id="rId125"/>
    <p:sldLayoutId id="2147483774" r:id="rId126"/>
    <p:sldLayoutId id="2147483775" r:id="rId127"/>
    <p:sldLayoutId id="2147483776" r:id="rId128"/>
    <p:sldLayoutId id="2147483777" r:id="rId129"/>
    <p:sldLayoutId id="2147483778" r:id="rId130"/>
    <p:sldLayoutId id="2147483779" r:id="rId131"/>
    <p:sldLayoutId id="2147483780" r:id="rId132"/>
    <p:sldLayoutId id="2147483781" r:id="rId133"/>
    <p:sldLayoutId id="2147483782" r:id="rId134"/>
    <p:sldLayoutId id="2147483783" r:id="rId135"/>
    <p:sldLayoutId id="2147483784" r:id="rId136"/>
    <p:sldLayoutId id="2147483785" r:id="rId137"/>
    <p:sldLayoutId id="2147483786" r:id="rId138"/>
    <p:sldLayoutId id="2147483787" r:id="rId139"/>
    <p:sldLayoutId id="2147483788" r:id="rId140"/>
    <p:sldLayoutId id="2147483789" r:id="rId141"/>
    <p:sldLayoutId id="2147483790" r:id="rId142"/>
    <p:sldLayoutId id="2147483791" r:id="rId143"/>
    <p:sldLayoutId id="2147483792" r:id="rId144"/>
    <p:sldLayoutId id="2147483793" r:id="rId145"/>
    <p:sldLayoutId id="2147483794" r:id="rId146"/>
    <p:sldLayoutId id="2147483795" r:id="rId147"/>
    <p:sldLayoutId id="2147483796" r:id="rId148"/>
    <p:sldLayoutId id="2147483797" r:id="rId149"/>
    <p:sldLayoutId id="2147483798" r:id="rId150"/>
    <p:sldLayoutId id="2147483799" r:id="rId151"/>
    <p:sldLayoutId id="2147483800" r:id="rId152"/>
    <p:sldLayoutId id="2147483801" r:id="rId153"/>
    <p:sldLayoutId id="2147483802" r:id="rId154"/>
    <p:sldLayoutId id="2147483803" r:id="rId155"/>
    <p:sldLayoutId id="2147483804" r:id="rId156"/>
    <p:sldLayoutId id="2147483805" r:id="rId157"/>
    <p:sldLayoutId id="2147483806" r:id="rId158"/>
    <p:sldLayoutId id="2147483807" r:id="rId159"/>
    <p:sldLayoutId id="2147483808" r:id="rId160"/>
    <p:sldLayoutId id="2147483809" r:id="rId161"/>
    <p:sldLayoutId id="2147483810" r:id="rId162"/>
    <p:sldLayoutId id="2147483811" r:id="rId163"/>
    <p:sldLayoutId id="2147483812" r:id="rId164"/>
    <p:sldLayoutId id="2147483813" r:id="rId165"/>
    <p:sldLayoutId id="2147483814" r:id="rId166"/>
    <p:sldLayoutId id="2147483815" r:id="rId167"/>
    <p:sldLayoutId id="2147483816" r:id="rId168"/>
    <p:sldLayoutId id="2147483817" r:id="rId169"/>
    <p:sldLayoutId id="2147483818" r:id="rId170"/>
    <p:sldLayoutId id="2147483819" r:id="rId171"/>
    <p:sldLayoutId id="2147483820" r:id="rId172"/>
    <p:sldLayoutId id="2147483821" r:id="rId173"/>
    <p:sldLayoutId id="2147483822" r:id="rId174"/>
    <p:sldLayoutId id="2147483823" r:id="rId175"/>
    <p:sldLayoutId id="2147483824" r:id="rId176"/>
    <p:sldLayoutId id="2147483825" r:id="rId177"/>
    <p:sldLayoutId id="2147483826" r:id="rId178"/>
    <p:sldLayoutId id="2147483827" r:id="rId179"/>
    <p:sldLayoutId id="2147483828" r:id="rId180"/>
    <p:sldLayoutId id="2147483829" r:id="rId181"/>
    <p:sldLayoutId id="2147483830" r:id="rId182"/>
    <p:sldLayoutId id="2147483831" r:id="rId183"/>
    <p:sldLayoutId id="2147483832" r:id="rId184"/>
    <p:sldLayoutId id="2147483833" r:id="rId185"/>
    <p:sldLayoutId id="2147483834" r:id="rId186"/>
    <p:sldLayoutId id="2147483835" r:id="rId187"/>
    <p:sldLayoutId id="2147483836" r:id="rId188"/>
    <p:sldLayoutId id="2147483837" r:id="rId189"/>
    <p:sldLayoutId id="2147483838" r:id="rId190"/>
    <p:sldLayoutId id="2147483839" r:id="rId191"/>
    <p:sldLayoutId id="2147483840" r:id="rId192"/>
    <p:sldLayoutId id="2147483841" r:id="rId193"/>
    <p:sldLayoutId id="2147483842" r:id="rId194"/>
    <p:sldLayoutId id="2147483843" r:id="rId195"/>
    <p:sldLayoutId id="2147483844" r:id="rId196"/>
    <p:sldLayoutId id="2147483845" r:id="rId197"/>
    <p:sldLayoutId id="2147483846" r:id="rId198"/>
    <p:sldLayoutId id="2147483847" r:id="rId199"/>
    <p:sldLayoutId id="2147483848" r:id="rId200"/>
    <p:sldLayoutId id="2147483849" r:id="rId201"/>
    <p:sldLayoutId id="2147483850" r:id="rId202"/>
    <p:sldLayoutId id="2147483851" r:id="rId203"/>
    <p:sldLayoutId id="2147483852" r:id="rId204"/>
    <p:sldLayoutId id="2147483853" r:id="rId205"/>
    <p:sldLayoutId id="2147483854" r:id="rId206"/>
    <p:sldLayoutId id="2147483855" r:id="rId207"/>
    <p:sldLayoutId id="2147483856" r:id="rId208"/>
    <p:sldLayoutId id="2147483857" r:id="rId209"/>
    <p:sldLayoutId id="2147483858" r:id="rId210"/>
    <p:sldLayoutId id="2147483859" r:id="rId211"/>
    <p:sldLayoutId id="2147483860" r:id="rId212"/>
    <p:sldLayoutId id="2147483861" r:id="rId213"/>
    <p:sldLayoutId id="2147483862" r:id="rId214"/>
    <p:sldLayoutId id="2147483863" r:id="rId215"/>
    <p:sldLayoutId id="2147483864" r:id="rId216"/>
    <p:sldLayoutId id="2147483865" r:id="rId217"/>
    <p:sldLayoutId id="2147483866" r:id="rId218"/>
    <p:sldLayoutId id="2147483867" r:id="rId219"/>
    <p:sldLayoutId id="2147483868" r:id="rId220"/>
    <p:sldLayoutId id="2147483869" r:id="rId221"/>
    <p:sldLayoutId id="2147483870" r:id="rId222"/>
    <p:sldLayoutId id="2147483871" r:id="rId223"/>
    <p:sldLayoutId id="2147483872" r:id="rId224"/>
    <p:sldLayoutId id="2147483873" r:id="rId225"/>
    <p:sldLayoutId id="2147483874" r:id="rId226"/>
    <p:sldLayoutId id="2147483875" r:id="rId227"/>
    <p:sldLayoutId id="2147483876" r:id="rId228"/>
    <p:sldLayoutId id="2147483877" r:id="rId229"/>
    <p:sldLayoutId id="2147483878" r:id="rId230"/>
    <p:sldLayoutId id="2147483879" r:id="rId231"/>
    <p:sldLayoutId id="2147483880" r:id="rId232"/>
    <p:sldLayoutId id="2147483881" r:id="rId233"/>
    <p:sldLayoutId id="2147483882" r:id="rId234"/>
    <p:sldLayoutId id="2147483883" r:id="rId235"/>
    <p:sldLayoutId id="2147483884" r:id="rId236"/>
    <p:sldLayoutId id="2147483885" r:id="rId237"/>
    <p:sldLayoutId id="2147483886" r:id="rId238"/>
    <p:sldLayoutId id="2147483887" r:id="rId239"/>
    <p:sldLayoutId id="2147483888" r:id="rId24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"/>
          <p:cNvSpPr txBox="1">
            <a:spLocks noGrp="1"/>
          </p:cNvSpPr>
          <p:nvPr>
            <p:ph type="body" idx="2"/>
          </p:nvPr>
        </p:nvSpPr>
        <p:spPr>
          <a:xfrm>
            <a:off x="5189412" y="4826977"/>
            <a:ext cx="6713400" cy="11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3500" dirty="0" smtClean="0"/>
              <a:t>Concurrency Control</a:t>
            </a:r>
            <a:endParaRPr lang="en-US" sz="3500" dirty="0" smtClean="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1200" dirty="0" smtClean="0"/>
              <a:t>[Slides Courtesy McGraw Hill publications]</a:t>
            </a:r>
            <a:endParaRPr sz="1200" dirty="0"/>
          </a:p>
        </p:txBody>
      </p:sp>
      <p:sp>
        <p:nvSpPr>
          <p:cNvPr id="268" name="Google Shape;268;p1"/>
          <p:cNvSpPr txBox="1">
            <a:spLocks noGrp="1"/>
          </p:cNvSpPr>
          <p:nvPr>
            <p:ph type="ctrTitle"/>
          </p:nvPr>
        </p:nvSpPr>
        <p:spPr>
          <a:xfrm>
            <a:off x="4572000" y="2549769"/>
            <a:ext cx="73308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dirty="0"/>
              <a:t>Database </a:t>
            </a:r>
            <a:r>
              <a:rPr lang="en-US" dirty="0" smtClean="0"/>
              <a:t>Design And Applications</a:t>
            </a:r>
            <a:br>
              <a:rPr lang="en-US" dirty="0" smtClean="0"/>
            </a:br>
            <a:r>
              <a:rPr lang="en-IN" dirty="0"/>
              <a:t>CSI ZG518 / SS ZG518/SE ZG518</a:t>
            </a:r>
            <a:endParaRPr dirty="0"/>
          </a:p>
        </p:txBody>
      </p:sp>
      <p:sp>
        <p:nvSpPr>
          <p:cNvPr id="269" name="Google Shape;269;p1"/>
          <p:cNvSpPr txBox="1">
            <a:spLocks noGrp="1"/>
          </p:cNvSpPr>
          <p:nvPr>
            <p:ph type="subTitle" idx="1"/>
          </p:nvPr>
        </p:nvSpPr>
        <p:spPr>
          <a:xfrm>
            <a:off x="5908431" y="4452630"/>
            <a:ext cx="59943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62500" lnSpcReduction="20000"/>
          </a:bodyPr>
          <a:lstStyle/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</a:pPr>
            <a:r>
              <a:rPr lang="en-US"/>
              <a:t>Amit Dua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The Two-Phase Locking Protocol (Cont.)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Two-phase locking </a:t>
            </a:r>
            <a:r>
              <a:rPr lang="en-US" altLang="en-US" i="1" dirty="0"/>
              <a:t>does not</a:t>
            </a:r>
            <a:r>
              <a:rPr lang="en-US" altLang="en-US" dirty="0"/>
              <a:t> ensure freedom from deadlocks</a:t>
            </a:r>
          </a:p>
          <a:p>
            <a:pPr>
              <a:lnSpc>
                <a:spcPct val="110000"/>
              </a:lnSpc>
            </a:pPr>
            <a:r>
              <a:rPr lang="en-US" altLang="en-US" dirty="0"/>
              <a:t>Extensions to basic two-phase locking needed to ensure recoverability of freedom from cascading roll-back</a:t>
            </a:r>
          </a:p>
          <a:p>
            <a:pPr lvl="1">
              <a:lnSpc>
                <a:spcPct val="11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Strict two-phase locking: </a:t>
            </a:r>
            <a:r>
              <a:rPr lang="en-US" altLang="en-US" dirty="0"/>
              <a:t>a transaction must hold all its exclusive locks till it commits/aborts.</a:t>
            </a:r>
          </a:p>
          <a:p>
            <a:pPr lvl="2">
              <a:lnSpc>
                <a:spcPct val="110000"/>
              </a:lnSpc>
            </a:pPr>
            <a:r>
              <a:rPr lang="en-US" altLang="en-US" dirty="0"/>
              <a:t>Ensures recoverability and avoids cascading roll-backs</a:t>
            </a:r>
          </a:p>
          <a:p>
            <a:pPr lvl="1">
              <a:lnSpc>
                <a:spcPct val="11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Rigorous two-phase locking</a:t>
            </a:r>
            <a:r>
              <a:rPr lang="en-US" altLang="en-US" dirty="0"/>
              <a:t>: a transaction must hold </a:t>
            </a:r>
            <a:r>
              <a:rPr lang="en-US" altLang="en-US" i="1" dirty="0"/>
              <a:t>all </a:t>
            </a:r>
            <a:r>
              <a:rPr lang="en-US" altLang="en-US" dirty="0"/>
              <a:t>locks till commit/abort. </a:t>
            </a:r>
          </a:p>
          <a:p>
            <a:pPr lvl="2">
              <a:lnSpc>
                <a:spcPct val="110000"/>
              </a:lnSpc>
            </a:pPr>
            <a:r>
              <a:rPr lang="en-US" altLang="en-US" dirty="0"/>
              <a:t>Transactions can be serialized in the order in which they commit.</a:t>
            </a:r>
          </a:p>
          <a:p>
            <a:pPr>
              <a:lnSpc>
                <a:spcPct val="110000"/>
              </a:lnSpc>
            </a:pPr>
            <a:r>
              <a:rPr lang="en-US" altLang="en-US" dirty="0"/>
              <a:t>Most databases implement rigorous two-phase locking, </a:t>
            </a:r>
            <a:r>
              <a:rPr lang="en-US" altLang="en-US" i="1" dirty="0"/>
              <a:t>but refer to it as simply two-phase locking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2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56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The Two-Phase Locking Protocol (Cont.)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7739" y="1600201"/>
            <a:ext cx="6244295" cy="2728913"/>
          </a:xfrm>
        </p:spPr>
        <p:txBody>
          <a:bodyPr>
            <a:normAutofit fontScale="92500"/>
          </a:bodyPr>
          <a:lstStyle/>
          <a:p>
            <a:r>
              <a:rPr lang="en-US" altLang="en-US" dirty="0"/>
              <a:t>Two-phase locking is not a necessary condition for serializability</a:t>
            </a:r>
          </a:p>
          <a:p>
            <a:pPr lvl="1"/>
            <a:r>
              <a:rPr lang="en-US" altLang="en-US" dirty="0"/>
              <a:t>There are conflict serializable schedules that cannot be obtained if the two-phase locking protocol is used.  </a:t>
            </a:r>
          </a:p>
          <a:p>
            <a:r>
              <a:rPr lang="en-US" altLang="en-US" dirty="0"/>
              <a:t>In the absence of extra information (e.g., ordering of  access to data), two-phase locking is necessary for conflict serializability </a:t>
            </a:r>
            <a:r>
              <a:rPr lang="en-US" altLang="en-US" i="1" dirty="0"/>
              <a:t>in the following sense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i="1" dirty="0"/>
              <a:t>Given a transaction 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en-US" altLang="en-US" i="1" dirty="0"/>
              <a:t> that does not follow two-phase locking, we can find a transaction 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j</a:t>
            </a:r>
            <a:r>
              <a:rPr lang="en-US" altLang="en-US" i="1" dirty="0"/>
              <a:t> that uses two-phase locking, and a schedule for 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en-US" altLang="en-US" i="1" dirty="0"/>
              <a:t> and 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j</a:t>
            </a:r>
            <a:r>
              <a:rPr lang="en-US" altLang="en-US" i="1" dirty="0"/>
              <a:t> that is not conflict serializable.</a:t>
            </a:r>
          </a:p>
          <a:p>
            <a:pPr lvl="1"/>
            <a:endParaRPr lang="en-US" alt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2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B425639-A7C9-4745-9067-3FEACF8F6A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" r="51213"/>
          <a:stretch/>
        </p:blipFill>
        <p:spPr>
          <a:xfrm>
            <a:off x="7102034" y="602411"/>
            <a:ext cx="2797616" cy="601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709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Locking Protocols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Given a locking protocol (such as 2PL)</a:t>
            </a:r>
          </a:p>
          <a:p>
            <a:pPr lvl="1"/>
            <a:r>
              <a:rPr lang="en-US" altLang="en-US" dirty="0"/>
              <a:t>A schedule S is </a:t>
            </a:r>
            <a:r>
              <a:rPr lang="en-US" altLang="en-US" b="1" dirty="0">
                <a:solidFill>
                  <a:srgbClr val="002060"/>
                </a:solidFill>
              </a:rPr>
              <a:t>legal</a:t>
            </a:r>
            <a:r>
              <a:rPr lang="en-US" altLang="en-US" dirty="0"/>
              <a:t> under a locking protocol if it can be generated by a set of transactions that follow the protocol </a:t>
            </a:r>
          </a:p>
          <a:p>
            <a:pPr lvl="1"/>
            <a:r>
              <a:rPr lang="en-US" altLang="en-US" dirty="0"/>
              <a:t>A protocol </a:t>
            </a:r>
            <a:r>
              <a:rPr lang="en-US" altLang="en-US" b="1" dirty="0">
                <a:solidFill>
                  <a:srgbClr val="002060"/>
                </a:solidFill>
              </a:rPr>
              <a:t>ensures</a:t>
            </a:r>
            <a:r>
              <a:rPr lang="en-US" altLang="en-US" dirty="0"/>
              <a:t> serializability if all legal schedules under that protocol are serializable</a:t>
            </a:r>
          </a:p>
          <a:p>
            <a:pPr lvl="1"/>
            <a:endParaRPr lang="en-US" alt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2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331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Lock Conversions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Two-phase locking protocol with lock conversions: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     –   Growing Phase:        </a:t>
            </a:r>
          </a:p>
          <a:p>
            <a:pPr lvl="1"/>
            <a:r>
              <a:rPr lang="en-US" altLang="en-US" dirty="0"/>
              <a:t>can acquire a lock-S on item</a:t>
            </a:r>
          </a:p>
          <a:p>
            <a:pPr lvl="1"/>
            <a:r>
              <a:rPr lang="en-US" altLang="en-US" dirty="0"/>
              <a:t>can acquire a lock-X on item</a:t>
            </a:r>
          </a:p>
          <a:p>
            <a:pPr lvl="1"/>
            <a:r>
              <a:rPr lang="en-US" altLang="en-US" dirty="0"/>
              <a:t>can </a:t>
            </a:r>
            <a:r>
              <a:rPr lang="en-US" altLang="en-US" b="1" dirty="0">
                <a:solidFill>
                  <a:srgbClr val="002060"/>
                </a:solidFill>
              </a:rPr>
              <a:t>convert</a:t>
            </a:r>
            <a:r>
              <a:rPr lang="en-US" altLang="en-US" dirty="0"/>
              <a:t> a lock-S to a lock-X (</a:t>
            </a:r>
            <a:r>
              <a:rPr lang="en-US" altLang="en-US" b="1" dirty="0">
                <a:solidFill>
                  <a:srgbClr val="002060"/>
                </a:solidFill>
              </a:rPr>
              <a:t>upgrade</a:t>
            </a:r>
            <a:r>
              <a:rPr lang="en-US" altLang="en-US" dirty="0"/>
              <a:t>)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     –   Shrinking Phase:</a:t>
            </a:r>
          </a:p>
          <a:p>
            <a:pPr lvl="1"/>
            <a:r>
              <a:rPr lang="en-US" altLang="en-US" dirty="0"/>
              <a:t>can release a lock-S</a:t>
            </a:r>
          </a:p>
          <a:p>
            <a:pPr lvl="1"/>
            <a:r>
              <a:rPr lang="en-US" altLang="en-US" dirty="0"/>
              <a:t>can release a lock-X</a:t>
            </a:r>
          </a:p>
          <a:p>
            <a:pPr lvl="1"/>
            <a:r>
              <a:rPr lang="en-US" altLang="en-US" dirty="0"/>
              <a:t>can convert a lock-X to a lock-S  (</a:t>
            </a:r>
            <a:r>
              <a:rPr lang="en-US" altLang="en-US" b="1" dirty="0">
                <a:solidFill>
                  <a:srgbClr val="002060"/>
                </a:solidFill>
              </a:rPr>
              <a:t>downgrade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This protocol ensures serializability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2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986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Automatic Acquisition of Locks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7739" y="1600201"/>
            <a:ext cx="10160000" cy="453664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en-US" dirty="0"/>
              <a:t>A transaction </a:t>
            </a:r>
            <a:r>
              <a:rPr lang="en-US" altLang="en-US" i="1" dirty="0"/>
              <a:t>T</a:t>
            </a:r>
            <a:r>
              <a:rPr lang="en-US" altLang="en-US" baseline="-25000" dirty="0"/>
              <a:t>i</a:t>
            </a:r>
            <a:r>
              <a:rPr lang="en-US" altLang="en-US" dirty="0"/>
              <a:t> issues the standard read/write instruction, without explicit locking calls.</a:t>
            </a:r>
          </a:p>
          <a:p>
            <a:r>
              <a:rPr lang="en-US" altLang="en-US" dirty="0"/>
              <a:t>The operation </a:t>
            </a:r>
            <a:r>
              <a:rPr lang="en-US" altLang="en-US" b="1" dirty="0"/>
              <a:t>read</a:t>
            </a:r>
            <a:r>
              <a:rPr lang="en-US" altLang="en-US" dirty="0"/>
              <a:t>(</a:t>
            </a:r>
            <a:r>
              <a:rPr lang="en-US" altLang="en-US" i="1" dirty="0"/>
              <a:t>D</a:t>
            </a:r>
            <a:r>
              <a:rPr lang="en-US" altLang="en-US" dirty="0"/>
              <a:t>) is processed as: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                      </a:t>
            </a:r>
            <a:r>
              <a:rPr lang="en-US" altLang="en-US" b="1" dirty="0"/>
              <a:t>if</a:t>
            </a:r>
            <a:r>
              <a:rPr lang="en-US" altLang="en-US" dirty="0"/>
              <a:t>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i</a:t>
            </a:r>
            <a:r>
              <a:rPr lang="en-US" altLang="en-US" dirty="0"/>
              <a:t> has a lock on </a:t>
            </a:r>
            <a:r>
              <a:rPr lang="en-US" altLang="en-US" i="1" dirty="0"/>
              <a:t>D</a:t>
            </a:r>
            <a:endParaRPr lang="en-US" altLang="en-US" dirty="0"/>
          </a:p>
          <a:p>
            <a:pPr>
              <a:buFont typeface="Monotype Sorts" charset="2"/>
              <a:buNone/>
            </a:pPr>
            <a:r>
              <a:rPr lang="en-US" altLang="en-US" dirty="0"/>
              <a:t>                         </a:t>
            </a:r>
            <a:r>
              <a:rPr lang="en-US" altLang="en-US" b="1" dirty="0"/>
              <a:t>then</a:t>
            </a:r>
            <a:endParaRPr lang="en-US" altLang="en-US" dirty="0"/>
          </a:p>
          <a:p>
            <a:pPr>
              <a:buFont typeface="Monotype Sorts" charset="2"/>
              <a:buNone/>
            </a:pPr>
            <a:r>
              <a:rPr lang="en-US" altLang="en-US" dirty="0"/>
              <a:t>                                read(</a:t>
            </a:r>
            <a:r>
              <a:rPr lang="en-US" altLang="en-US" i="1" dirty="0"/>
              <a:t>D</a:t>
            </a:r>
            <a:r>
              <a:rPr lang="en-US" altLang="en-US" dirty="0"/>
              <a:t>) 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altLang="en-US" b="1" dirty="0"/>
              <a:t>                         else begin</a:t>
            </a:r>
            <a:r>
              <a:rPr lang="en-US" altLang="en-US" dirty="0"/>
              <a:t> 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                                   if necessary wait until no other  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altLang="en-US" dirty="0"/>
              <a:t>                                       transaction has a </a:t>
            </a:r>
            <a:r>
              <a:rPr lang="en-US" altLang="en-US" b="1" dirty="0"/>
              <a:t>lock-X</a:t>
            </a:r>
            <a:r>
              <a:rPr lang="en-US" altLang="en-US" dirty="0"/>
              <a:t> on </a:t>
            </a:r>
            <a:r>
              <a:rPr lang="en-US" altLang="en-US" i="1" dirty="0"/>
              <a:t>D</a:t>
            </a:r>
            <a:endParaRPr lang="en-US" altLang="en-US" dirty="0"/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/>
              <a:t>                                   grant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i</a:t>
            </a:r>
            <a:r>
              <a:rPr lang="en-US" altLang="en-US" dirty="0"/>
              <a:t> a </a:t>
            </a:r>
            <a:r>
              <a:rPr lang="en-US" altLang="en-US" b="1" dirty="0"/>
              <a:t> lock-S</a:t>
            </a:r>
            <a:r>
              <a:rPr lang="en-US" altLang="en-US" dirty="0"/>
              <a:t> on </a:t>
            </a:r>
            <a:r>
              <a:rPr lang="en-US" altLang="en-US" i="1" dirty="0"/>
              <a:t>D</a:t>
            </a:r>
            <a:r>
              <a:rPr lang="en-US" altLang="en-US" dirty="0"/>
              <a:t>;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                                   read(</a:t>
            </a:r>
            <a:r>
              <a:rPr lang="en-US" altLang="en-US" i="1" dirty="0"/>
              <a:t>D</a:t>
            </a:r>
            <a:r>
              <a:rPr lang="en-US" altLang="en-US" dirty="0"/>
              <a:t>)</a:t>
            </a:r>
          </a:p>
          <a:p>
            <a:pPr>
              <a:lnSpc>
                <a:spcPct val="70000"/>
              </a:lnSpc>
              <a:buFont typeface="Monotype Sorts" charset="2"/>
              <a:buNone/>
            </a:pPr>
            <a:r>
              <a:rPr lang="en-US" altLang="en-US" b="1" dirty="0"/>
              <a:t>                                end</a:t>
            </a:r>
            <a:endParaRPr lang="en-US" alt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2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78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Automatic Acquisition of Locks (Cont.)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7739" y="1600201"/>
            <a:ext cx="10160000" cy="4932574"/>
          </a:xfrm>
        </p:spPr>
        <p:txBody>
          <a:bodyPr>
            <a:normAutofit/>
          </a:bodyPr>
          <a:lstStyle/>
          <a:p>
            <a:r>
              <a:rPr lang="en-US" altLang="en-US" dirty="0"/>
              <a:t>The operation </a:t>
            </a:r>
            <a:r>
              <a:rPr lang="en-US" altLang="en-US" b="1" dirty="0"/>
              <a:t>write</a:t>
            </a:r>
            <a:r>
              <a:rPr lang="en-US" altLang="en-US" i="1" dirty="0"/>
              <a:t>(D)</a:t>
            </a:r>
            <a:r>
              <a:rPr lang="en-US" altLang="en-US" dirty="0"/>
              <a:t> is processed as: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     </a:t>
            </a:r>
            <a:r>
              <a:rPr lang="en-US" altLang="en-US" b="1" dirty="0"/>
              <a:t>if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i</a:t>
            </a:r>
            <a:r>
              <a:rPr lang="en-US" altLang="en-US" dirty="0"/>
              <a:t> has a  </a:t>
            </a:r>
            <a:r>
              <a:rPr lang="en-US" altLang="en-US" b="1" dirty="0"/>
              <a:t>lock-X</a:t>
            </a:r>
            <a:r>
              <a:rPr lang="en-US" altLang="en-US" dirty="0"/>
              <a:t> on </a:t>
            </a:r>
            <a:r>
              <a:rPr lang="en-US" altLang="en-US" i="1" dirty="0"/>
              <a:t>D</a:t>
            </a:r>
            <a:r>
              <a:rPr lang="en-US" altLang="en-US" dirty="0"/>
              <a:t> </a:t>
            </a:r>
          </a:p>
          <a:p>
            <a:pPr>
              <a:lnSpc>
                <a:spcPct val="70000"/>
              </a:lnSpc>
              <a:buFont typeface="Monotype Sorts" charset="2"/>
              <a:buNone/>
            </a:pPr>
            <a:r>
              <a:rPr lang="en-US" altLang="en-US" b="1" dirty="0"/>
              <a:t>        then</a:t>
            </a:r>
            <a:r>
              <a:rPr lang="en-US" altLang="en-US" dirty="0"/>
              <a:t> </a:t>
            </a:r>
          </a:p>
          <a:p>
            <a:pPr>
              <a:lnSpc>
                <a:spcPct val="60000"/>
              </a:lnSpc>
              <a:buFont typeface="Monotype Sorts" charset="2"/>
              <a:buNone/>
            </a:pPr>
            <a:r>
              <a:rPr lang="en-US" altLang="en-US" dirty="0"/>
              <a:t>          write(</a:t>
            </a:r>
            <a:r>
              <a:rPr lang="en-US" altLang="en-US" i="1" dirty="0"/>
              <a:t>D</a:t>
            </a:r>
            <a:r>
              <a:rPr lang="en-US" altLang="en-US" dirty="0"/>
              <a:t>)</a:t>
            </a:r>
          </a:p>
          <a:p>
            <a:pPr>
              <a:lnSpc>
                <a:spcPct val="70000"/>
              </a:lnSpc>
              <a:buFont typeface="Monotype Sorts" charset="2"/>
              <a:buNone/>
            </a:pPr>
            <a:r>
              <a:rPr lang="en-US" altLang="en-US" dirty="0"/>
              <a:t>       </a:t>
            </a:r>
            <a:r>
              <a:rPr lang="en-US" altLang="en-US" b="1" dirty="0"/>
              <a:t>else begin</a:t>
            </a:r>
            <a:endParaRPr lang="en-US" altLang="en-US" dirty="0"/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altLang="en-US" dirty="0"/>
              <a:t>            if necessary wait until no other trans. has any lock on </a:t>
            </a:r>
            <a:r>
              <a:rPr lang="en-US" altLang="en-US" i="1" dirty="0"/>
              <a:t>D</a:t>
            </a:r>
            <a:r>
              <a:rPr lang="en-US" altLang="en-US" dirty="0"/>
              <a:t>,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altLang="en-US" dirty="0"/>
              <a:t>            if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i</a:t>
            </a:r>
            <a:r>
              <a:rPr lang="en-US" altLang="en-US" dirty="0"/>
              <a:t> has a </a:t>
            </a:r>
            <a:r>
              <a:rPr lang="en-US" altLang="en-US" b="1" dirty="0"/>
              <a:t>lock-S</a:t>
            </a:r>
            <a:r>
              <a:rPr lang="en-US" altLang="en-US" dirty="0"/>
              <a:t> on </a:t>
            </a:r>
            <a:r>
              <a:rPr lang="en-US" altLang="en-US" i="1" dirty="0"/>
              <a:t>D</a:t>
            </a:r>
            <a:endParaRPr lang="en-US" altLang="en-US" dirty="0"/>
          </a:p>
          <a:p>
            <a:pPr>
              <a:lnSpc>
                <a:spcPct val="70000"/>
              </a:lnSpc>
              <a:buFont typeface="Monotype Sorts" charset="2"/>
              <a:buNone/>
            </a:pPr>
            <a:r>
              <a:rPr lang="en-US" altLang="en-US" b="1" dirty="0"/>
              <a:t>                 then</a:t>
            </a:r>
            <a:endParaRPr lang="en-US" altLang="en-US" dirty="0"/>
          </a:p>
          <a:p>
            <a:pPr>
              <a:lnSpc>
                <a:spcPct val="70000"/>
              </a:lnSpc>
              <a:buFont typeface="Monotype Sorts" charset="2"/>
              <a:buNone/>
            </a:pPr>
            <a:r>
              <a:rPr lang="en-US" altLang="en-US" b="1" dirty="0"/>
              <a:t>                    upgrade</a:t>
            </a:r>
            <a:r>
              <a:rPr lang="en-US" altLang="en-US" dirty="0"/>
              <a:t> lock on </a:t>
            </a:r>
            <a:r>
              <a:rPr lang="en-US" altLang="en-US" i="1" dirty="0"/>
              <a:t>D</a:t>
            </a:r>
            <a:r>
              <a:rPr lang="en-US" altLang="en-US" dirty="0"/>
              <a:t>  to </a:t>
            </a:r>
            <a:r>
              <a:rPr lang="en-US" altLang="en-US" b="1" dirty="0"/>
              <a:t>lock-X</a:t>
            </a:r>
            <a:endParaRPr lang="en-US" altLang="en-US" dirty="0"/>
          </a:p>
          <a:p>
            <a:pPr>
              <a:lnSpc>
                <a:spcPct val="70000"/>
              </a:lnSpc>
              <a:buFont typeface="Monotype Sorts" charset="2"/>
              <a:buNone/>
            </a:pPr>
            <a:r>
              <a:rPr lang="en-US" altLang="en-US" b="1" dirty="0"/>
              <a:t>                else</a:t>
            </a:r>
            <a:endParaRPr lang="en-US" altLang="en-US" dirty="0"/>
          </a:p>
          <a:p>
            <a:pPr>
              <a:lnSpc>
                <a:spcPct val="70000"/>
              </a:lnSpc>
              <a:buFont typeface="Monotype Sorts" charset="2"/>
              <a:buNone/>
            </a:pPr>
            <a:r>
              <a:rPr lang="en-US" altLang="en-US" dirty="0"/>
              <a:t>                    grant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i</a:t>
            </a:r>
            <a:r>
              <a:rPr lang="en-US" altLang="en-US" dirty="0"/>
              <a:t> a </a:t>
            </a:r>
            <a:r>
              <a:rPr lang="en-US" altLang="en-US" b="1" dirty="0"/>
              <a:t>lock-X</a:t>
            </a:r>
            <a:r>
              <a:rPr lang="en-US" altLang="en-US" dirty="0"/>
              <a:t> on </a:t>
            </a:r>
            <a:r>
              <a:rPr lang="en-US" altLang="en-US" i="1" dirty="0"/>
              <a:t>D</a:t>
            </a:r>
            <a:endParaRPr lang="en-US" altLang="en-US" dirty="0"/>
          </a:p>
          <a:p>
            <a:pPr>
              <a:buFont typeface="Monotype Sorts" charset="2"/>
              <a:buNone/>
            </a:pPr>
            <a:r>
              <a:rPr lang="en-US" altLang="en-US" dirty="0"/>
              <a:t>                write(</a:t>
            </a:r>
            <a:r>
              <a:rPr lang="en-US" altLang="en-US" i="1" dirty="0"/>
              <a:t>D</a:t>
            </a:r>
            <a:r>
              <a:rPr lang="en-US" altLang="en-US" dirty="0"/>
              <a:t>)</a:t>
            </a:r>
          </a:p>
          <a:p>
            <a:pPr>
              <a:lnSpc>
                <a:spcPct val="50000"/>
              </a:lnSpc>
              <a:buFont typeface="Monotype Sorts" charset="2"/>
              <a:buNone/>
            </a:pPr>
            <a:r>
              <a:rPr lang="en-US" altLang="en-US" b="1" dirty="0"/>
              <a:t>         end</a:t>
            </a:r>
            <a:r>
              <a:rPr lang="en-US" altLang="en-US" dirty="0"/>
              <a:t>;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b="1" dirty="0"/>
              <a:t>All locks are released after commit or abort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2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3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Implementation of Locking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b="1" dirty="0">
                <a:solidFill>
                  <a:srgbClr val="002060"/>
                </a:solidFill>
              </a:rPr>
              <a:t>lock manager </a:t>
            </a:r>
            <a:r>
              <a:rPr lang="en-US" altLang="en-US" dirty="0"/>
              <a:t>can be implemented as a separate process </a:t>
            </a:r>
          </a:p>
          <a:p>
            <a:r>
              <a:rPr lang="en-US" altLang="en-US" dirty="0"/>
              <a:t>Transactions can send lock and unlock requests as messages</a:t>
            </a:r>
          </a:p>
          <a:p>
            <a:r>
              <a:rPr lang="en-US" altLang="en-US" dirty="0"/>
              <a:t>The lock manager replies to a lock request by sending a lock grant messages (or a message asking the transaction to roll back, in case of  a deadlock)</a:t>
            </a:r>
          </a:p>
          <a:p>
            <a:pPr lvl="1"/>
            <a:r>
              <a:rPr lang="en-US" altLang="en-US" dirty="0"/>
              <a:t>The requesting transaction waits until its request is answered</a:t>
            </a:r>
          </a:p>
          <a:p>
            <a:r>
              <a:rPr lang="en-US" altLang="en-US" dirty="0"/>
              <a:t>The lock manager maintains an in-memory data-structure called a </a:t>
            </a:r>
            <a:r>
              <a:rPr lang="en-US" altLang="en-US" b="1" dirty="0">
                <a:solidFill>
                  <a:srgbClr val="002060"/>
                </a:solidFill>
              </a:rPr>
              <a:t>lock table </a:t>
            </a:r>
            <a:r>
              <a:rPr lang="en-US" altLang="en-US" dirty="0"/>
              <a:t>to record granted locks and pending requests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2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35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Lock Table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>
            <a:normAutofit lnSpcReduction="10000"/>
          </a:bodyPr>
          <a:lstStyle/>
          <a:p>
            <a:r>
              <a:rPr lang="en-US" altLang="en-US" dirty="0"/>
              <a:t>Dark rectangles indicate granted locks, light colored ones indicate waiting requests</a:t>
            </a:r>
          </a:p>
          <a:p>
            <a:r>
              <a:rPr lang="en-US" altLang="en-US" dirty="0"/>
              <a:t>Lock table also records the type of lock granted or requested</a:t>
            </a:r>
          </a:p>
          <a:p>
            <a:r>
              <a:rPr lang="en-US" altLang="en-US" dirty="0"/>
              <a:t>New request is added to the end of the queue of requests for the data item, and granted if it is compatible with all earlier locks</a:t>
            </a:r>
          </a:p>
          <a:p>
            <a:r>
              <a:rPr lang="en-US" altLang="en-US" dirty="0"/>
              <a:t>Unlock requests result in the request being deleted, and later requests are checked to see if they can now be granted</a:t>
            </a:r>
          </a:p>
          <a:p>
            <a:r>
              <a:rPr lang="en-US" altLang="en-US" dirty="0"/>
              <a:t>If transaction aborts, all waiting or granted requests of the transaction are deleted </a:t>
            </a:r>
          </a:p>
          <a:p>
            <a:pPr lvl="1"/>
            <a:r>
              <a:rPr lang="en-US" altLang="en-US" dirty="0"/>
              <a:t>lock manager may keep a list of locks held by each transaction, to implement this efficiently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2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837BC0C-40AC-4932-83F0-8E305F276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11157" y="1216346"/>
            <a:ext cx="3632559" cy="518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323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Graph-Based Protocols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Graph-based protocols are an alternative to two-phase locking</a:t>
            </a:r>
          </a:p>
          <a:p>
            <a:r>
              <a:rPr lang="en-US" altLang="en-US" dirty="0"/>
              <a:t>Impose a partial ordering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dirty="0"/>
              <a:t>on the set </a:t>
            </a:r>
            <a:r>
              <a:rPr lang="en-US" altLang="en-US" b="1" dirty="0"/>
              <a:t>D</a:t>
            </a:r>
            <a:r>
              <a:rPr lang="en-US" altLang="en-US" dirty="0"/>
              <a:t> = {</a:t>
            </a:r>
            <a:r>
              <a:rPr lang="en-US" altLang="en-US" i="1" dirty="0"/>
              <a:t>d</a:t>
            </a:r>
            <a:r>
              <a:rPr lang="en-US" altLang="en-US" i="1" baseline="-25000" dirty="0"/>
              <a:t>1</a:t>
            </a:r>
            <a:r>
              <a:rPr lang="en-US" altLang="en-US" i="1" dirty="0"/>
              <a:t>, d</a:t>
            </a:r>
            <a:r>
              <a:rPr lang="en-US" altLang="en-US" i="1" baseline="-25000" dirty="0"/>
              <a:t>2</a:t>
            </a:r>
            <a:r>
              <a:rPr lang="en-US" altLang="en-US" i="1" dirty="0"/>
              <a:t> ,..., d</a:t>
            </a:r>
            <a:r>
              <a:rPr lang="en-US" altLang="en-US" i="1" baseline="-25000" dirty="0"/>
              <a:t>h</a:t>
            </a:r>
            <a:r>
              <a:rPr lang="en-US" altLang="en-US" dirty="0"/>
              <a:t>} of all data items.</a:t>
            </a:r>
          </a:p>
          <a:p>
            <a:pPr lvl="1"/>
            <a:r>
              <a:rPr lang="en-US" altLang="en-US" dirty="0"/>
              <a:t>If </a:t>
            </a:r>
            <a:r>
              <a:rPr lang="en-US" altLang="en-US" i="1" dirty="0"/>
              <a:t>d</a:t>
            </a:r>
            <a:r>
              <a:rPr lang="en-US" altLang="en-US" i="1" baseline="-25000" dirty="0"/>
              <a:t>i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i="1" dirty="0" err="1"/>
              <a:t>d</a:t>
            </a:r>
            <a:r>
              <a:rPr lang="en-US" altLang="en-US" i="1" baseline="-25000" dirty="0" err="1"/>
              <a:t>j</a:t>
            </a:r>
            <a:r>
              <a:rPr lang="en-US" altLang="en-US" i="1" baseline="-25000" dirty="0"/>
              <a:t> </a:t>
            </a:r>
            <a:r>
              <a:rPr lang="en-US" altLang="en-US" dirty="0"/>
              <a:t> then any transaction accessing both </a:t>
            </a:r>
            <a:r>
              <a:rPr lang="en-US" altLang="en-US" i="1" dirty="0"/>
              <a:t>d</a:t>
            </a:r>
            <a:r>
              <a:rPr lang="en-US" altLang="en-US" i="1" baseline="-25000" dirty="0"/>
              <a:t>i</a:t>
            </a:r>
            <a:r>
              <a:rPr lang="en-US" altLang="en-US" dirty="0"/>
              <a:t> and </a:t>
            </a:r>
            <a:r>
              <a:rPr lang="en-US" altLang="en-US" i="1" dirty="0" err="1"/>
              <a:t>d</a:t>
            </a:r>
            <a:r>
              <a:rPr lang="en-US" altLang="en-US" i="1" baseline="-25000" dirty="0" err="1"/>
              <a:t>j</a:t>
            </a:r>
            <a:r>
              <a:rPr lang="en-US" altLang="en-US" dirty="0"/>
              <a:t> must access d</a:t>
            </a:r>
            <a:r>
              <a:rPr lang="en-US" altLang="en-US" baseline="-25000" dirty="0"/>
              <a:t>i</a:t>
            </a:r>
            <a:r>
              <a:rPr lang="en-US" altLang="en-US" dirty="0"/>
              <a:t> before accessing </a:t>
            </a:r>
            <a:r>
              <a:rPr lang="en-US" altLang="en-US" i="1" dirty="0" err="1"/>
              <a:t>d</a:t>
            </a:r>
            <a:r>
              <a:rPr lang="en-US" altLang="en-US" i="1" baseline="-25000" dirty="0" err="1"/>
              <a:t>j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/>
              <a:t>Implies that the set </a:t>
            </a:r>
            <a:r>
              <a:rPr lang="en-US" altLang="en-US" b="1" dirty="0"/>
              <a:t>D</a:t>
            </a:r>
            <a:r>
              <a:rPr lang="en-US" altLang="en-US" dirty="0"/>
              <a:t> may now be viewed as a directed acyclic graph, called a </a:t>
            </a:r>
            <a:r>
              <a:rPr lang="en-US" altLang="en-US" i="1" dirty="0"/>
              <a:t>database graph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The </a:t>
            </a:r>
            <a:r>
              <a:rPr lang="en-US" altLang="en-US" i="1" dirty="0"/>
              <a:t>tree-protocol</a:t>
            </a:r>
            <a:r>
              <a:rPr lang="en-US" altLang="en-US" dirty="0"/>
              <a:t> is a simple kind of graph protocol.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2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10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Tree Protocol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Only exclusive locks are allowed.</a:t>
            </a:r>
          </a:p>
          <a:p>
            <a:r>
              <a:rPr lang="en-US" altLang="en-US" dirty="0"/>
              <a:t>The first lock by 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 may be on any data item. Subsequently, a data </a:t>
            </a:r>
            <a:r>
              <a:rPr lang="en-US" altLang="en-US" i="1" dirty="0"/>
              <a:t>Q</a:t>
            </a:r>
            <a:r>
              <a:rPr lang="en-US" altLang="en-US" dirty="0"/>
              <a:t> can be locked by 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 only if the parent of </a:t>
            </a:r>
            <a:r>
              <a:rPr lang="en-US" altLang="en-US" i="1" dirty="0"/>
              <a:t>Q</a:t>
            </a:r>
            <a:r>
              <a:rPr lang="en-US" altLang="en-US" dirty="0"/>
              <a:t> is currently locked by 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Data items may be unlocked at any time.</a:t>
            </a:r>
          </a:p>
          <a:p>
            <a:r>
              <a:rPr lang="en-US" altLang="en-US" dirty="0"/>
              <a:t>A data item that has been locked and unlocked by 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  cannot subsequently be relocked by 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2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  <p:pic>
        <p:nvPicPr>
          <p:cNvPr id="2048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51" y="3254044"/>
            <a:ext cx="2460625" cy="223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9793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Outline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Lock-Based Protocols</a:t>
            </a:r>
          </a:p>
          <a:p>
            <a:r>
              <a:rPr lang="en-US" altLang="en-US" dirty="0"/>
              <a:t>Timestamp-Based Protocols</a:t>
            </a:r>
          </a:p>
          <a:p>
            <a:r>
              <a:rPr lang="en-US" altLang="en-US" dirty="0"/>
              <a:t>Validation-Based Protocols</a:t>
            </a:r>
          </a:p>
          <a:p>
            <a:r>
              <a:rPr lang="en-US" altLang="en-US" dirty="0"/>
              <a:t>Multiple Granularity</a:t>
            </a:r>
          </a:p>
          <a:p>
            <a:r>
              <a:rPr lang="en-US" altLang="en-US" dirty="0"/>
              <a:t>Multiversion Schemes</a:t>
            </a:r>
          </a:p>
          <a:p>
            <a:r>
              <a:rPr lang="en-US" altLang="en-US" dirty="0"/>
              <a:t>Insert and Delete Operations</a:t>
            </a:r>
          </a:p>
          <a:p>
            <a:r>
              <a:rPr lang="en-US" altLang="en-US" dirty="0"/>
              <a:t>Concurrency in Index Structures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2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031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Graph-Based Protocols (Cont.)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The tree protocol ensures conflict serializability as well as freedom from deadlock.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Unlocking may occur earlier in the tree-locking protocol than in the two-phase locking protocol.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Shorter waiting times, and increase in concurrency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Protocol is deadlock-free, no rollbacks are required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Drawbacks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Protocol does not guarantee recoverability or cascade freedom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Need to introduce commit dependencies to ensure recoverability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Transactions may have to lock data items that they do not access.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increased locking overhead, and additional waiting time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potential decrease in concurrency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Schedules not possible under two-phase locking are possible under the tree protocol, and vice versa.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2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7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Deadlock Handling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System is </a:t>
            </a:r>
            <a:r>
              <a:rPr lang="en-US" altLang="en-US" b="1" dirty="0">
                <a:solidFill>
                  <a:srgbClr val="002060"/>
                </a:solidFill>
              </a:rPr>
              <a:t>deadlocked</a:t>
            </a:r>
            <a:r>
              <a:rPr lang="en-US" altLang="en-US" dirty="0"/>
              <a:t> if there is a set of transactions such that every transaction in the set is waiting for another transaction in the set.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2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AA52137-467D-461F-81B4-27A741A8C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474820" y="2885471"/>
            <a:ext cx="2753349" cy="273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439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Deadlock Handling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b="1" i="1" dirty="0">
                <a:solidFill>
                  <a:srgbClr val="002060"/>
                </a:solidFill>
              </a:rPr>
              <a:t>Deadlock prevention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protocols ensure that the system will </a:t>
            </a:r>
            <a:r>
              <a:rPr lang="en-US" altLang="en-US" i="1" dirty="0"/>
              <a:t>never</a:t>
            </a:r>
            <a:r>
              <a:rPr lang="en-US" altLang="en-US" dirty="0"/>
              <a:t> enter into a deadlock state. Some prevention strategies:</a:t>
            </a:r>
          </a:p>
          <a:p>
            <a:pPr lvl="1"/>
            <a:r>
              <a:rPr lang="en-US" altLang="en-US" dirty="0"/>
              <a:t>Require that each transaction locks all its data items before it begins execution (pre-declaration).</a:t>
            </a:r>
          </a:p>
          <a:p>
            <a:pPr lvl="1"/>
            <a:r>
              <a:rPr lang="en-US" altLang="en-US" dirty="0"/>
              <a:t>Impose partial ordering of all data items and require that a transaction can lock data items only in the order specified by the partial order (graph-based protocol).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2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836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More Deadlock Prevention Strategies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b="1" dirty="0">
                <a:solidFill>
                  <a:srgbClr val="002060"/>
                </a:solidFill>
              </a:rPr>
              <a:t>wait-die</a:t>
            </a:r>
            <a:r>
              <a:rPr lang="en-US" altLang="en-US" dirty="0"/>
              <a:t> scheme — non-preemptive</a:t>
            </a:r>
          </a:p>
          <a:p>
            <a:pPr lvl="1"/>
            <a:r>
              <a:rPr lang="en-US" altLang="en-US" dirty="0"/>
              <a:t>Older transaction may wait for younger one to release data item.</a:t>
            </a:r>
          </a:p>
          <a:p>
            <a:pPr lvl="1"/>
            <a:r>
              <a:rPr lang="en-US" altLang="en-US" dirty="0"/>
              <a:t>Younger transactions never wait for older ones; they are rolled back instead.</a:t>
            </a:r>
          </a:p>
          <a:p>
            <a:pPr lvl="1"/>
            <a:r>
              <a:rPr lang="en-US" altLang="en-US" dirty="0"/>
              <a:t>A transaction may die several times before acquiring a lock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wound-wait</a:t>
            </a:r>
            <a:r>
              <a:rPr lang="en-US" altLang="en-US" dirty="0"/>
              <a:t> scheme — preemptive</a:t>
            </a:r>
          </a:p>
          <a:p>
            <a:pPr lvl="1"/>
            <a:r>
              <a:rPr lang="en-US" altLang="en-US" dirty="0"/>
              <a:t>Older transaction </a:t>
            </a:r>
            <a:r>
              <a:rPr lang="en-US" altLang="en-US" i="1" dirty="0"/>
              <a:t>wounds</a:t>
            </a:r>
            <a:r>
              <a:rPr lang="en-US" altLang="en-US" dirty="0"/>
              <a:t> (forces rollback) of younger transaction instead of waiting for it. </a:t>
            </a:r>
          </a:p>
          <a:p>
            <a:pPr lvl="1"/>
            <a:r>
              <a:rPr lang="en-US" altLang="en-US" dirty="0"/>
              <a:t>Younger transactions may wait for older ones.</a:t>
            </a:r>
          </a:p>
          <a:p>
            <a:pPr lvl="1"/>
            <a:r>
              <a:rPr lang="en-US" altLang="en-US" dirty="0"/>
              <a:t>Fewer rollbacks than </a:t>
            </a:r>
            <a:r>
              <a:rPr lang="en-US" altLang="en-US" i="1" dirty="0"/>
              <a:t>wait-die</a:t>
            </a:r>
            <a:r>
              <a:rPr lang="en-US" altLang="en-US" dirty="0"/>
              <a:t> scheme.</a:t>
            </a:r>
          </a:p>
          <a:p>
            <a:r>
              <a:rPr lang="en-US" altLang="en-US" dirty="0"/>
              <a:t>In both schemes, a rolled back transactions is restarted with its original timestamp. </a:t>
            </a:r>
          </a:p>
          <a:p>
            <a:pPr lvl="1"/>
            <a:r>
              <a:rPr lang="en-US" altLang="en-US" dirty="0"/>
              <a:t>Ensures that older transactions have precedence over newer ones, and starvation is thus avoided.</a:t>
            </a:r>
          </a:p>
          <a:p>
            <a:endParaRPr lang="en-US" alt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2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099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Deadlock prevention (Cont.)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Timeout-Based Schemes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dirty="0"/>
              <a:t>A transaction waits for a lock only for a specified amount of time. After that, the wait times out and the transaction is rolled back.</a:t>
            </a:r>
          </a:p>
          <a:p>
            <a:pPr lvl="1"/>
            <a:r>
              <a:rPr lang="en-US" altLang="en-US" dirty="0"/>
              <a:t>Ensures that deadlocks get resolved by timeout if they occur</a:t>
            </a:r>
          </a:p>
          <a:p>
            <a:pPr lvl="1"/>
            <a:r>
              <a:rPr lang="en-US" altLang="en-US" dirty="0"/>
              <a:t>Simple to implement</a:t>
            </a:r>
          </a:p>
          <a:p>
            <a:pPr lvl="1"/>
            <a:r>
              <a:rPr lang="en-US" altLang="en-US" dirty="0"/>
              <a:t>But may roll back transaction unnecessarily in absence of deadlock</a:t>
            </a:r>
          </a:p>
          <a:p>
            <a:pPr lvl="2"/>
            <a:r>
              <a:rPr lang="en-US" altLang="en-US" dirty="0"/>
              <a:t>Difficult to determine good value of the timeout interval.</a:t>
            </a:r>
          </a:p>
          <a:p>
            <a:pPr lvl="1"/>
            <a:r>
              <a:rPr lang="en-US" altLang="en-US" dirty="0"/>
              <a:t>Starvation is also possible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2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517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Deadlock Detection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Wait-for graph</a:t>
            </a:r>
            <a:endParaRPr lang="en-US" altLang="en-US" dirty="0">
              <a:solidFill>
                <a:srgbClr val="002060"/>
              </a:solidFill>
            </a:endParaRPr>
          </a:p>
          <a:p>
            <a:pPr lvl="1"/>
            <a:r>
              <a:rPr lang="en-US" altLang="en-US" i="1" dirty="0"/>
              <a:t>Vertices: </a:t>
            </a:r>
            <a:r>
              <a:rPr lang="en-US" altLang="en-US" dirty="0"/>
              <a:t>transactions</a:t>
            </a:r>
          </a:p>
          <a:p>
            <a:pPr lvl="1"/>
            <a:r>
              <a:rPr lang="en-US" altLang="en-US" i="1" dirty="0"/>
              <a:t>Edge from</a:t>
            </a:r>
            <a:r>
              <a:rPr lang="en-US" altLang="en-US" dirty="0"/>
              <a:t> 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j</a:t>
            </a:r>
            <a:r>
              <a:rPr lang="en-US" altLang="en-US" dirty="0"/>
              <a:t>. : if 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is waiting for a lock held in conflicting mode </a:t>
            </a:r>
            <a:r>
              <a:rPr lang="en-US" altLang="en-US" dirty="0" err="1">
                <a:sym typeface="Symbol" panose="05050102010706020507" pitchFamily="18" charset="2"/>
              </a:rPr>
              <a:t>by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j</a:t>
            </a:r>
            <a:r>
              <a:rPr lang="en-US" altLang="en-US" i="1" baseline="-25000" dirty="0"/>
              <a:t> </a:t>
            </a:r>
            <a:endParaRPr lang="en-US" altLang="en-US" dirty="0"/>
          </a:p>
          <a:p>
            <a:r>
              <a:rPr lang="en-US" altLang="en-US" dirty="0"/>
              <a:t>The system is in a deadlock state if and only if the wait-for graph has a cycle.  </a:t>
            </a:r>
          </a:p>
          <a:p>
            <a:r>
              <a:rPr lang="en-US" altLang="en-US" dirty="0"/>
              <a:t>Invoke a deadlock-detection algorithm periodically to look for cycles.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2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F7E65FA3-290F-45D6-96B1-EA520E8598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3853" y="5528536"/>
            <a:ext cx="3053978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700" dirty="0"/>
              <a:t>Wait-for graph without a cycle</a:t>
            </a: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6AFB0325-7D70-455E-B59A-5068769F06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8884" y="5571401"/>
            <a:ext cx="2810321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700" dirty="0"/>
              <a:t>Wait-for graph  with a cycle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9E6DE4A4-4D87-4010-AA01-AE17AA1E1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225" y="3542301"/>
            <a:ext cx="2239962" cy="1650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7883DCB0-CC17-40E2-9C93-AB7251DB7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700" y="3602609"/>
            <a:ext cx="2153443" cy="1574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653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Deadlock Recovery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When deadlock is  detected :</a:t>
            </a:r>
          </a:p>
          <a:p>
            <a:pPr lvl="1"/>
            <a:r>
              <a:rPr lang="en-US" altLang="en-US" dirty="0"/>
              <a:t>Some transaction will have to rolled back (made a </a:t>
            </a:r>
            <a:r>
              <a:rPr lang="en-US" altLang="en-US" b="1" dirty="0">
                <a:solidFill>
                  <a:srgbClr val="002060"/>
                </a:solidFill>
              </a:rPr>
              <a:t>victim</a:t>
            </a:r>
            <a:r>
              <a:rPr lang="en-US" altLang="en-US" dirty="0"/>
              <a:t>) to break deadlock cycle.  </a:t>
            </a:r>
          </a:p>
          <a:p>
            <a:pPr lvl="2"/>
            <a:r>
              <a:rPr lang="en-US" altLang="en-US" dirty="0"/>
              <a:t>Select that transaction as victim that will incur minimum cost</a:t>
            </a:r>
          </a:p>
          <a:p>
            <a:pPr lvl="1"/>
            <a:r>
              <a:rPr lang="en-US" altLang="en-US" dirty="0"/>
              <a:t>Rollback -- determine how far to roll back transaction</a:t>
            </a:r>
          </a:p>
          <a:p>
            <a:pPr lvl="2"/>
            <a:r>
              <a:rPr lang="en-US" altLang="en-US" b="1" dirty="0">
                <a:solidFill>
                  <a:srgbClr val="002060"/>
                </a:solidFill>
              </a:rPr>
              <a:t>Total rollback</a:t>
            </a:r>
            <a:r>
              <a:rPr lang="en-US" altLang="en-US" dirty="0"/>
              <a:t>: Abort the transaction and then restart it.</a:t>
            </a:r>
          </a:p>
          <a:p>
            <a:pPr lvl="2"/>
            <a:r>
              <a:rPr lang="en-US" altLang="en-US" b="1" dirty="0">
                <a:solidFill>
                  <a:srgbClr val="002060"/>
                </a:solidFill>
              </a:rPr>
              <a:t>Partial rollback</a:t>
            </a:r>
            <a:r>
              <a:rPr lang="en-US" altLang="en-US" dirty="0"/>
              <a:t>: Roll back victim transaction only as far as necessary to release locks that another transaction in cycle is waiting for</a:t>
            </a:r>
          </a:p>
          <a:p>
            <a:r>
              <a:rPr lang="en-US" altLang="en-US" dirty="0"/>
              <a:t>Starvation can happen (why?)</a:t>
            </a:r>
          </a:p>
          <a:p>
            <a:pPr lvl="1"/>
            <a:r>
              <a:rPr lang="en-US" altLang="en-US" dirty="0"/>
              <a:t>One solution: oldest transaction in the deadlock set is never chosen as victim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2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579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Phantom Phenomenon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Example of </a:t>
            </a:r>
            <a:r>
              <a:rPr lang="en-US" altLang="en-US" b="1" dirty="0">
                <a:solidFill>
                  <a:srgbClr val="002060"/>
                </a:solidFill>
              </a:rPr>
              <a:t>phantom phenomenon</a:t>
            </a:r>
            <a:r>
              <a:rPr lang="en-US" altLang="en-US" dirty="0"/>
              <a:t>.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 transaction T1 that performs </a:t>
            </a:r>
            <a:r>
              <a:rPr lang="en-US" altLang="en-US" b="1" dirty="0">
                <a:solidFill>
                  <a:srgbClr val="002060"/>
                </a:solidFill>
              </a:rPr>
              <a:t>predicate read </a:t>
            </a:r>
            <a:r>
              <a:rPr lang="en-US" altLang="en-US" dirty="0"/>
              <a:t> (or scan) of a relation 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 </a:t>
            </a:r>
            <a:r>
              <a:rPr lang="en-US" altLang="en-US" b="1" dirty="0"/>
              <a:t>select</a:t>
            </a:r>
            <a:r>
              <a:rPr lang="en-US" altLang="en-US" dirty="0"/>
              <a:t> </a:t>
            </a:r>
            <a:r>
              <a:rPr lang="en-US" altLang="en-US" b="1" dirty="0"/>
              <a:t>count</a:t>
            </a:r>
            <a:r>
              <a:rPr lang="en-US" altLang="en-US" dirty="0"/>
              <a:t>(*)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b="1" dirty="0"/>
              <a:t>where</a:t>
            </a:r>
            <a:r>
              <a:rPr lang="en-US" altLang="en-US" dirty="0"/>
              <a:t> </a:t>
            </a:r>
            <a:r>
              <a:rPr lang="en-US" altLang="en-US" i="1" dirty="0"/>
              <a:t>dept_name </a:t>
            </a:r>
            <a:r>
              <a:rPr lang="en-US" altLang="en-US" dirty="0"/>
              <a:t>= 'Physics'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and a transaction T2 that inserts a tuple while T1 is active but after predicate read </a:t>
            </a:r>
          </a:p>
          <a:p>
            <a:pPr lvl="2">
              <a:lnSpc>
                <a:spcPct val="90000"/>
              </a:lnSpc>
            </a:pPr>
            <a:r>
              <a:rPr lang="en-US" altLang="en-US" b="1" dirty="0"/>
              <a:t>insert into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</a:t>
            </a:r>
            <a:r>
              <a:rPr lang="en-US" altLang="en-US" b="1" dirty="0"/>
              <a:t>values</a:t>
            </a:r>
            <a:r>
              <a:rPr lang="en-US" altLang="en-US" dirty="0"/>
              <a:t> ('11111', 'Feynman', 'Physics', 94000)</a:t>
            </a:r>
          </a:p>
          <a:p>
            <a:pPr lvl="2">
              <a:lnSpc>
                <a:spcPct val="90000"/>
              </a:lnSpc>
              <a:buFont typeface="Webdings" panose="05030102010509060703" pitchFamily="18" charset="2"/>
              <a:buNone/>
            </a:pPr>
            <a:r>
              <a:rPr lang="en-US" altLang="en-US" dirty="0"/>
              <a:t>(conceptually) conflict in spite of not accessing any tuple in common.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If only tuple locks are used, non-serializable schedules can result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E.g. the scan transaction does not see the new instructor, but may read some other tuple written by the update transaction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Can also occur with updates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E.g. update Wu’s department from Finance to Physics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2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306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6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Insert/Delete Operations and Predicate Reads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/>
              <a:t>Another Example</a:t>
            </a:r>
            <a:r>
              <a:rPr lang="en-US" altLang="en-US" dirty="0"/>
              <a:t>:  T1 and T2 both find maximum instructor ID in </a:t>
            </a:r>
            <a:br>
              <a:rPr lang="en-US" altLang="en-US" dirty="0"/>
            </a:br>
            <a:r>
              <a:rPr lang="en-US" altLang="en-US" dirty="0"/>
              <a:t>parallel, and create new instructors with ID = maximum ID + 1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Both instructors get same ID, not possible in serializable schedule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Schedule</a:t>
            </a:r>
          </a:p>
          <a:p>
            <a:pPr lvl="1"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2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731" y="3201870"/>
            <a:ext cx="5076825" cy="313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1907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Handling Phantoms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dirty="0"/>
              <a:t>There is a conflict at the data level</a:t>
            </a:r>
          </a:p>
          <a:p>
            <a:pPr lvl="1"/>
            <a:r>
              <a:rPr lang="en-US" altLang="en-US" dirty="0"/>
              <a:t>The transaction performing predicate read or scanning the relation is reading information that indicates what tuples the relation contains</a:t>
            </a:r>
          </a:p>
          <a:p>
            <a:pPr lvl="1"/>
            <a:r>
              <a:rPr lang="en-US" altLang="en-US" dirty="0"/>
              <a:t>The transaction inserting/deleting/updating a tuple updates the same information.</a:t>
            </a:r>
          </a:p>
          <a:p>
            <a:pPr lvl="1"/>
            <a:r>
              <a:rPr lang="en-US" altLang="en-US" dirty="0"/>
              <a:t>The conflict should be detected, e.g. by locking the information.</a:t>
            </a:r>
          </a:p>
          <a:p>
            <a:r>
              <a:rPr lang="en-US" altLang="en-US" dirty="0"/>
              <a:t>One solution: </a:t>
            </a:r>
          </a:p>
          <a:p>
            <a:pPr lvl="1"/>
            <a:r>
              <a:rPr lang="en-US" altLang="en-US" dirty="0"/>
              <a:t>Associate a data item with the relation, to represent the information about what tuples the relation contains.</a:t>
            </a:r>
          </a:p>
          <a:p>
            <a:pPr lvl="1"/>
            <a:r>
              <a:rPr lang="en-US" altLang="en-US" dirty="0"/>
              <a:t>Transactions scanning the relation acquire a shared lock in the data item, </a:t>
            </a:r>
          </a:p>
          <a:p>
            <a:pPr lvl="1"/>
            <a:r>
              <a:rPr lang="en-US" altLang="en-US" dirty="0"/>
              <a:t>Transactions inserting or deleting a tuple acquire an exclusive lock on the data item. (Note: locks on the data item do not conflict with locks on individual tuples.)</a:t>
            </a:r>
          </a:p>
          <a:p>
            <a:r>
              <a:rPr lang="en-US" altLang="en-US" dirty="0"/>
              <a:t>Above protocol provides very low concurrency for insertions/deletions.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2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274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Lock-Based Protocols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A lock is a mechanism to control concurrent access to a data item</a:t>
            </a:r>
          </a:p>
          <a:p>
            <a:r>
              <a:rPr lang="en-US" altLang="en-US" dirty="0"/>
              <a:t>Data items can be locked in two modes :</a:t>
            </a:r>
          </a:p>
          <a:p>
            <a:pPr>
              <a:buFont typeface="Monotype Sorts" charset="2"/>
              <a:buNone/>
            </a:pPr>
            <a:r>
              <a:rPr lang="en-US" altLang="en-US" i="1" dirty="0"/>
              <a:t>    </a:t>
            </a:r>
            <a:r>
              <a:rPr lang="en-US" altLang="en-US" dirty="0"/>
              <a:t>1</a:t>
            </a:r>
            <a:r>
              <a:rPr lang="en-US" altLang="en-US" i="1" dirty="0"/>
              <a:t>.  </a:t>
            </a:r>
            <a:r>
              <a:rPr lang="en-US" altLang="en-US" b="1" dirty="0">
                <a:solidFill>
                  <a:srgbClr val="002060"/>
                </a:solidFill>
              </a:rPr>
              <a:t>exclusive</a:t>
            </a:r>
            <a:r>
              <a:rPr lang="en-US" altLang="en-US" i="1" dirty="0"/>
              <a:t> (X) mode</a:t>
            </a:r>
            <a:r>
              <a:rPr lang="en-US" altLang="en-US" dirty="0"/>
              <a:t>. Data item can be both read as well  as   </a:t>
            </a:r>
          </a:p>
          <a:p>
            <a:pPr>
              <a:lnSpc>
                <a:spcPct val="60000"/>
              </a:lnSpc>
              <a:buFont typeface="Monotype Sorts" charset="2"/>
              <a:buNone/>
            </a:pPr>
            <a:r>
              <a:rPr lang="en-US" altLang="en-US" dirty="0"/>
              <a:t>         written. X-lock is requested using </a:t>
            </a:r>
            <a:r>
              <a:rPr lang="en-US" altLang="en-US" b="1" dirty="0"/>
              <a:t> lock-X</a:t>
            </a:r>
            <a:r>
              <a:rPr lang="en-US" altLang="en-US" dirty="0"/>
              <a:t> instruction.</a:t>
            </a:r>
          </a:p>
          <a:p>
            <a:pPr>
              <a:buFont typeface="Monotype Sorts" charset="2"/>
              <a:buNone/>
            </a:pPr>
            <a:r>
              <a:rPr lang="en-US" altLang="en-US" i="1" dirty="0"/>
              <a:t>    </a:t>
            </a:r>
            <a:r>
              <a:rPr lang="en-US" altLang="en-US" dirty="0"/>
              <a:t>2</a:t>
            </a:r>
            <a:r>
              <a:rPr lang="en-US" altLang="en-US" i="1" dirty="0"/>
              <a:t>.  </a:t>
            </a:r>
            <a:r>
              <a:rPr lang="en-US" altLang="en-US" b="1" dirty="0">
                <a:solidFill>
                  <a:srgbClr val="002060"/>
                </a:solidFill>
              </a:rPr>
              <a:t>shared</a:t>
            </a:r>
            <a:r>
              <a:rPr lang="en-US" altLang="en-US" i="1" dirty="0"/>
              <a:t> (S) mode</a:t>
            </a:r>
            <a:r>
              <a:rPr lang="en-US" altLang="en-US" dirty="0"/>
              <a:t>. Data item can only be read. S-lock is          </a:t>
            </a:r>
          </a:p>
          <a:p>
            <a:pPr>
              <a:lnSpc>
                <a:spcPct val="60000"/>
              </a:lnSpc>
              <a:buFont typeface="Monotype Sorts" charset="2"/>
              <a:buNone/>
            </a:pPr>
            <a:r>
              <a:rPr lang="en-US" altLang="en-US" dirty="0"/>
              <a:t>         requested using </a:t>
            </a:r>
            <a:r>
              <a:rPr lang="en-US" altLang="en-US" b="1" dirty="0"/>
              <a:t> lock-S</a:t>
            </a:r>
            <a:r>
              <a:rPr lang="en-US" altLang="en-US" dirty="0"/>
              <a:t> instruction.</a:t>
            </a:r>
          </a:p>
          <a:p>
            <a:pPr>
              <a:lnSpc>
                <a:spcPct val="110000"/>
              </a:lnSpc>
            </a:pPr>
            <a:r>
              <a:rPr lang="en-US" altLang="en-US" dirty="0"/>
              <a:t>Lock requests are made to concurrency-control manager. Transaction can proceed only after request is granted.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2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472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09800" y="2719149"/>
            <a:ext cx="7928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25000"/>
                  </a:schemeClr>
                </a:solidFill>
              </a:rPr>
              <a:t>Timestamp Based Concurrency Control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2022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Timestamp-Based Protocols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en-US" dirty="0"/>
              <a:t>Each transaction 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 </a:t>
            </a:r>
            <a:r>
              <a:rPr lang="en-US" altLang="en-US" dirty="0"/>
              <a:t>is issued a timestamp TS(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) when it enters the system.</a:t>
            </a:r>
          </a:p>
          <a:p>
            <a:pPr lvl="1">
              <a:lnSpc>
                <a:spcPct val="110000"/>
              </a:lnSpc>
            </a:pPr>
            <a:r>
              <a:rPr lang="en-US" altLang="en-US" dirty="0"/>
              <a:t>Each transaction has a </a:t>
            </a:r>
            <a:r>
              <a:rPr lang="en-US" altLang="en-US" i="1" dirty="0"/>
              <a:t>unique</a:t>
            </a:r>
            <a:r>
              <a:rPr lang="en-US" altLang="en-US" dirty="0"/>
              <a:t> timestamp</a:t>
            </a:r>
          </a:p>
          <a:p>
            <a:pPr lvl="1">
              <a:lnSpc>
                <a:spcPct val="110000"/>
              </a:lnSpc>
            </a:pPr>
            <a:r>
              <a:rPr lang="en-US" altLang="en-US" dirty="0"/>
              <a:t>Newer transactions have timestamps strictly greater than earlier ones</a:t>
            </a:r>
          </a:p>
          <a:p>
            <a:pPr lvl="1">
              <a:lnSpc>
                <a:spcPct val="110000"/>
              </a:lnSpc>
            </a:pPr>
            <a:r>
              <a:rPr lang="en-US" altLang="en-US" dirty="0"/>
              <a:t>Timestamp could be based on a logical counter</a:t>
            </a:r>
          </a:p>
          <a:p>
            <a:pPr lvl="2">
              <a:lnSpc>
                <a:spcPct val="110000"/>
              </a:lnSpc>
            </a:pPr>
            <a:r>
              <a:rPr lang="en-US" altLang="en-US" dirty="0"/>
              <a:t>Real time may not be unique</a:t>
            </a:r>
          </a:p>
          <a:p>
            <a:pPr lvl="2">
              <a:lnSpc>
                <a:spcPct val="110000"/>
              </a:lnSpc>
            </a:pPr>
            <a:r>
              <a:rPr lang="en-US" altLang="en-US" dirty="0"/>
              <a:t>Can use (wall-clock time, logical counter) to ensure </a:t>
            </a:r>
          </a:p>
          <a:p>
            <a:pPr>
              <a:lnSpc>
                <a:spcPct val="110000"/>
              </a:lnSpc>
            </a:pPr>
            <a:r>
              <a:rPr lang="en-US" altLang="en-US" dirty="0"/>
              <a:t>Timestamp-based protocols manage concurrent execution such that </a:t>
            </a:r>
            <a:br>
              <a:rPr lang="en-US" altLang="en-US" dirty="0"/>
            </a:br>
            <a:r>
              <a:rPr lang="en-US" altLang="en-US" dirty="0"/>
              <a:t>      </a:t>
            </a:r>
            <a:r>
              <a:rPr lang="en-US" altLang="en-US" b="1" dirty="0"/>
              <a:t>time-stamp order = serializability order</a:t>
            </a:r>
          </a:p>
          <a:p>
            <a:pPr>
              <a:lnSpc>
                <a:spcPct val="110000"/>
              </a:lnSpc>
            </a:pPr>
            <a:r>
              <a:rPr lang="en-US" altLang="en-US" dirty="0"/>
              <a:t>Several alternative protocols based on timestamps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2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9881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Timestamp-Ordering Protocol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timestamp ordering (TSO) protocol</a:t>
            </a:r>
          </a:p>
          <a:p>
            <a:pPr>
              <a:lnSpc>
                <a:spcPct val="110000"/>
              </a:lnSpc>
            </a:pPr>
            <a:r>
              <a:rPr lang="en-US" altLang="en-US" dirty="0"/>
              <a:t>Maintains for each data </a:t>
            </a:r>
            <a:r>
              <a:rPr lang="en-US" altLang="en-US" i="1" dirty="0"/>
              <a:t>Q </a:t>
            </a:r>
            <a:r>
              <a:rPr lang="en-US" altLang="en-US" dirty="0"/>
              <a:t>two timestamp values:</a:t>
            </a:r>
          </a:p>
          <a:p>
            <a:pPr lvl="1">
              <a:lnSpc>
                <a:spcPct val="110000"/>
              </a:lnSpc>
            </a:pPr>
            <a:r>
              <a:rPr lang="en-US" altLang="en-US" b="1" dirty="0"/>
              <a:t>W-timestamp</a:t>
            </a:r>
            <a:r>
              <a:rPr lang="en-US" altLang="en-US" dirty="0"/>
              <a:t>(</a:t>
            </a:r>
            <a:r>
              <a:rPr lang="en-US" altLang="en-US" i="1" dirty="0"/>
              <a:t>Q</a:t>
            </a:r>
            <a:r>
              <a:rPr lang="en-US" altLang="en-US" dirty="0"/>
              <a:t>) is the largest time-stamp of any transaction that executed </a:t>
            </a:r>
            <a:r>
              <a:rPr lang="en-US" altLang="en-US" b="1" dirty="0"/>
              <a:t>write</a:t>
            </a:r>
            <a:r>
              <a:rPr lang="en-US" altLang="en-US" dirty="0"/>
              <a:t>(</a:t>
            </a:r>
            <a:r>
              <a:rPr lang="en-US" altLang="en-US" i="1" dirty="0"/>
              <a:t>Q</a:t>
            </a:r>
            <a:r>
              <a:rPr lang="en-US" altLang="en-US" dirty="0"/>
              <a:t>) successfully.</a:t>
            </a:r>
          </a:p>
          <a:p>
            <a:pPr lvl="1">
              <a:lnSpc>
                <a:spcPct val="110000"/>
              </a:lnSpc>
            </a:pPr>
            <a:r>
              <a:rPr lang="en-US" altLang="en-US" b="1" dirty="0"/>
              <a:t>R-timestamp</a:t>
            </a:r>
            <a:r>
              <a:rPr lang="en-US" altLang="en-US" dirty="0"/>
              <a:t>(</a:t>
            </a:r>
            <a:r>
              <a:rPr lang="en-US" altLang="en-US" i="1" dirty="0"/>
              <a:t>Q</a:t>
            </a:r>
            <a:r>
              <a:rPr lang="en-US" altLang="en-US" dirty="0"/>
              <a:t>) is the largest time-stamp of any transaction that executed </a:t>
            </a:r>
            <a:r>
              <a:rPr lang="en-US" altLang="en-US" b="1" dirty="0"/>
              <a:t>read</a:t>
            </a:r>
            <a:r>
              <a:rPr lang="en-US" altLang="en-US" dirty="0"/>
              <a:t>(</a:t>
            </a:r>
            <a:r>
              <a:rPr lang="en-US" altLang="en-US" i="1" dirty="0"/>
              <a:t>Q</a:t>
            </a:r>
            <a:r>
              <a:rPr lang="en-US" altLang="en-US" dirty="0"/>
              <a:t>) successfully.</a:t>
            </a:r>
          </a:p>
          <a:p>
            <a:r>
              <a:rPr lang="en-US" altLang="en-US" dirty="0"/>
              <a:t>Imposes rules on read and write operations to ensure that </a:t>
            </a:r>
          </a:p>
          <a:p>
            <a:pPr lvl="1"/>
            <a:r>
              <a:rPr lang="en-US" altLang="en-US" dirty="0"/>
              <a:t>Any conflicting </a:t>
            </a:r>
            <a:r>
              <a:rPr lang="en-US" altLang="en-US" b="1" dirty="0"/>
              <a:t> </a:t>
            </a:r>
            <a:r>
              <a:rPr lang="en-US" altLang="en-US" dirty="0"/>
              <a:t>operations are executed in timestamp order</a:t>
            </a:r>
          </a:p>
          <a:p>
            <a:pPr lvl="1"/>
            <a:r>
              <a:rPr lang="en-US" altLang="en-US" dirty="0"/>
              <a:t>Out of order operations cause transaction rollback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2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816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Timestamp-Based Protocols (Cont.)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Suppose a transaction T</a:t>
            </a:r>
            <a:r>
              <a:rPr lang="en-US" altLang="en-US" baseline="-25000" dirty="0"/>
              <a:t>i</a:t>
            </a:r>
            <a:r>
              <a:rPr lang="en-US" altLang="en-US" dirty="0"/>
              <a:t> issues a </a:t>
            </a:r>
            <a:r>
              <a:rPr lang="en-US" altLang="en-US" b="1" dirty="0"/>
              <a:t>read</a:t>
            </a:r>
            <a:r>
              <a:rPr lang="en-US" altLang="en-US" dirty="0"/>
              <a:t>(</a:t>
            </a:r>
            <a:r>
              <a:rPr lang="en-US" altLang="en-US" i="1" dirty="0"/>
              <a:t>Q</a:t>
            </a:r>
            <a:r>
              <a:rPr lang="en-US" altLang="en-US" dirty="0"/>
              <a:t>)</a:t>
            </a:r>
          </a:p>
          <a:p>
            <a:pPr marL="0" indent="0">
              <a:buNone/>
            </a:pPr>
            <a:endParaRPr lang="en-US" altLang="en-US" dirty="0"/>
          </a:p>
          <a:p>
            <a:pPr marL="457200" lvl="1" indent="0">
              <a:spcBef>
                <a:spcPts val="0"/>
              </a:spcBef>
              <a:buNone/>
            </a:pPr>
            <a:r>
              <a:rPr lang="en-US" altLang="en-US" dirty="0">
                <a:solidFill>
                  <a:srgbClr val="FF9900"/>
                </a:solidFill>
              </a:rPr>
              <a:t>1.</a:t>
            </a:r>
            <a:r>
              <a:rPr lang="en-US" altLang="en-US" dirty="0"/>
              <a:t>   If TS(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) </a:t>
            </a:r>
            <a:r>
              <a:rPr lang="en-US" altLang="en-US" dirty="0">
                <a:sym typeface="Symbol" panose="05050102010706020507" pitchFamily="18" charset="2"/>
              </a:rPr>
              <a:t>&lt;</a:t>
            </a:r>
            <a:r>
              <a:rPr lang="en-US" altLang="en-US" dirty="0"/>
              <a:t> </a:t>
            </a:r>
            <a:r>
              <a:rPr lang="en-US" altLang="en-US" b="1" dirty="0"/>
              <a:t>W</a:t>
            </a:r>
            <a:r>
              <a:rPr lang="en-US" altLang="en-US" dirty="0"/>
              <a:t>-timestamp(</a:t>
            </a:r>
            <a:r>
              <a:rPr lang="en-US" altLang="en-US" i="1" dirty="0"/>
              <a:t>Q</a:t>
            </a:r>
            <a:r>
              <a:rPr lang="en-US" altLang="en-US" dirty="0"/>
              <a:t>), then 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 needs to read a value of </a:t>
            </a:r>
            <a:r>
              <a:rPr lang="en-US" altLang="en-US" i="1" dirty="0"/>
              <a:t>Q</a:t>
            </a:r>
            <a:r>
              <a:rPr lang="en-US" altLang="en-US" dirty="0"/>
              <a:t>  that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altLang="en-US" dirty="0"/>
              <a:t>      was already overwritten.</a:t>
            </a:r>
          </a:p>
          <a:p>
            <a:pPr lvl="2"/>
            <a:r>
              <a:rPr lang="en-US" altLang="en-US" dirty="0"/>
              <a:t>Hence, the </a:t>
            </a:r>
            <a:r>
              <a:rPr lang="en-US" altLang="en-US" b="1" dirty="0"/>
              <a:t>read</a:t>
            </a:r>
            <a:r>
              <a:rPr lang="en-US" altLang="en-US" dirty="0"/>
              <a:t> operation is rejected, and 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en-US" altLang="en-US" i="1" dirty="0"/>
              <a:t> </a:t>
            </a:r>
            <a:r>
              <a:rPr lang="en-US" altLang="en-US" dirty="0"/>
              <a:t> is rolled back.</a:t>
            </a:r>
          </a:p>
          <a:p>
            <a:pPr marL="857250" lvl="2" indent="0">
              <a:buNone/>
            </a:pPr>
            <a:endParaRPr lang="en-US" altLang="en-US" sz="400" dirty="0"/>
          </a:p>
          <a:p>
            <a:pPr marL="457200" lvl="1" indent="0">
              <a:spcBef>
                <a:spcPts val="0"/>
              </a:spcBef>
              <a:buNone/>
            </a:pPr>
            <a:r>
              <a:rPr lang="en-US" altLang="en-US" dirty="0">
                <a:solidFill>
                  <a:srgbClr val="FF9900"/>
                </a:solidFill>
              </a:rPr>
              <a:t>2.   </a:t>
            </a:r>
            <a:r>
              <a:rPr lang="en-US" altLang="en-US" dirty="0"/>
              <a:t>If TS(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) </a:t>
            </a:r>
            <a:r>
              <a:rPr lang="en-US" altLang="en-US" b="1" dirty="0">
                <a:sym typeface="Symbol" panose="05050102010706020507" pitchFamily="18" charset="2"/>
              </a:rPr>
              <a:t>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dirty="0"/>
              <a:t> </a:t>
            </a:r>
            <a:r>
              <a:rPr lang="en-US" altLang="en-US" b="1" dirty="0"/>
              <a:t>W</a:t>
            </a:r>
            <a:r>
              <a:rPr lang="en-US" altLang="en-US" dirty="0"/>
              <a:t>-timestamp(</a:t>
            </a:r>
            <a:r>
              <a:rPr lang="en-US" altLang="en-US" i="1" dirty="0"/>
              <a:t>Q</a:t>
            </a:r>
            <a:r>
              <a:rPr lang="en-US" altLang="en-US" dirty="0"/>
              <a:t>), then the </a:t>
            </a:r>
            <a:r>
              <a:rPr lang="en-US" altLang="en-US" b="1" dirty="0"/>
              <a:t>read</a:t>
            </a:r>
            <a:r>
              <a:rPr lang="en-US" altLang="en-US" dirty="0"/>
              <a:t> operation is executed, and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altLang="en-US" dirty="0"/>
              <a:t>      R-timestamp(</a:t>
            </a:r>
            <a:r>
              <a:rPr lang="en-US" altLang="en-US" i="1" dirty="0"/>
              <a:t>Q</a:t>
            </a:r>
            <a:r>
              <a:rPr lang="en-US" altLang="en-US" dirty="0"/>
              <a:t>) is set to </a:t>
            </a:r>
          </a:p>
          <a:p>
            <a:pPr marL="800100" lvl="1" indent="-342900">
              <a:buNone/>
            </a:pPr>
            <a:r>
              <a:rPr lang="en-US" altLang="en-US" b="1" dirty="0"/>
              <a:t>                 max</a:t>
            </a:r>
            <a:r>
              <a:rPr lang="en-US" altLang="en-US" dirty="0"/>
              <a:t>(R-timestamp(</a:t>
            </a:r>
            <a:r>
              <a:rPr lang="en-US" altLang="en-US" i="1" dirty="0"/>
              <a:t>Q</a:t>
            </a:r>
            <a:r>
              <a:rPr lang="en-US" altLang="en-US" dirty="0"/>
              <a:t>), TS(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)).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2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986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Timestamp-Based Protocols (Cont.)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Suppose that transaction 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 issues </a:t>
            </a:r>
            <a:r>
              <a:rPr lang="en-US" altLang="en-US" b="1" dirty="0"/>
              <a:t>write</a:t>
            </a:r>
            <a:r>
              <a:rPr lang="en-US" altLang="en-US" dirty="0"/>
              <a:t>(</a:t>
            </a:r>
            <a:r>
              <a:rPr lang="en-US" altLang="en-US" i="1" dirty="0"/>
              <a:t>Q</a:t>
            </a:r>
            <a:r>
              <a:rPr lang="en-US" altLang="en-US" dirty="0"/>
              <a:t>).</a:t>
            </a:r>
          </a:p>
          <a:p>
            <a:endParaRPr lang="en-US" altLang="en-US" sz="400" dirty="0"/>
          </a:p>
          <a:p>
            <a:pPr marL="457200" lvl="1" indent="0">
              <a:spcBef>
                <a:spcPts val="0"/>
              </a:spcBef>
              <a:buNone/>
            </a:pPr>
            <a:r>
              <a:rPr lang="en-US" altLang="en-US" dirty="0">
                <a:solidFill>
                  <a:srgbClr val="FF9900"/>
                </a:solidFill>
              </a:rPr>
              <a:t>1.</a:t>
            </a:r>
            <a:r>
              <a:rPr lang="en-US" altLang="en-US" dirty="0"/>
              <a:t>   If TS(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) &lt; R-timestamp(</a:t>
            </a:r>
            <a:r>
              <a:rPr lang="en-US" altLang="en-US" i="1" dirty="0"/>
              <a:t>Q</a:t>
            </a:r>
            <a:r>
              <a:rPr lang="en-US" altLang="en-US" dirty="0"/>
              <a:t>), then the value of </a:t>
            </a:r>
            <a:r>
              <a:rPr lang="en-US" altLang="en-US" i="1" dirty="0"/>
              <a:t>Q</a:t>
            </a:r>
            <a:r>
              <a:rPr lang="en-US" altLang="en-US" dirty="0"/>
              <a:t> that 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 is producing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altLang="en-US" dirty="0"/>
              <a:t>      was needed previously, and the system assumed that that value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altLang="en-US" dirty="0"/>
              <a:t>      would never be produced.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en-US" dirty="0"/>
              <a:t>Hence, the </a:t>
            </a:r>
            <a:r>
              <a:rPr lang="en-US" altLang="en-US" b="1" dirty="0"/>
              <a:t>write</a:t>
            </a:r>
            <a:r>
              <a:rPr lang="en-US" altLang="en-US" dirty="0"/>
              <a:t> operation is rejected, and 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 is rolled back.</a:t>
            </a:r>
          </a:p>
          <a:p>
            <a:pPr marL="857250" lvl="2" indent="0">
              <a:buNone/>
            </a:pPr>
            <a:endParaRPr lang="en-US" altLang="en-US" sz="400" dirty="0"/>
          </a:p>
          <a:p>
            <a:pPr lvl="2">
              <a:buFont typeface="Wingdings" panose="05000000000000000000" pitchFamily="2" charset="2"/>
              <a:buChar char="Ø"/>
            </a:pPr>
            <a:endParaRPr lang="en-US" altLang="en-US" sz="400" dirty="0"/>
          </a:p>
          <a:p>
            <a:pPr marL="457200" lvl="1" indent="0">
              <a:spcBef>
                <a:spcPts val="0"/>
              </a:spcBef>
              <a:buNone/>
            </a:pPr>
            <a:r>
              <a:rPr lang="en-US" altLang="en-US" dirty="0">
                <a:solidFill>
                  <a:srgbClr val="FF9900"/>
                </a:solidFill>
              </a:rPr>
              <a:t>2.</a:t>
            </a:r>
            <a:r>
              <a:rPr lang="en-US" altLang="en-US" dirty="0"/>
              <a:t>   If TS(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) &lt; W-timestamp(</a:t>
            </a:r>
            <a:r>
              <a:rPr lang="en-US" altLang="en-US" i="1" dirty="0"/>
              <a:t>Q</a:t>
            </a:r>
            <a:r>
              <a:rPr lang="en-US" altLang="en-US" dirty="0"/>
              <a:t>), then 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 is attempting to write an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altLang="en-US" dirty="0"/>
              <a:t>      obsolete value of </a:t>
            </a:r>
            <a:r>
              <a:rPr lang="en-US" altLang="en-US" i="1" dirty="0"/>
              <a:t>Q</a:t>
            </a:r>
            <a:r>
              <a:rPr lang="en-US" altLang="en-US" dirty="0"/>
              <a:t>.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en-US" dirty="0"/>
              <a:t>Hence, this </a:t>
            </a:r>
            <a:r>
              <a:rPr lang="en-US" altLang="en-US" b="1" dirty="0"/>
              <a:t>write</a:t>
            </a:r>
            <a:r>
              <a:rPr lang="en-US" altLang="en-US" dirty="0"/>
              <a:t> operation is rejected, and 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 is rolled back.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en-US" altLang="en-US" sz="400" dirty="0"/>
          </a:p>
          <a:p>
            <a:pPr marL="457200" lvl="1" indent="0">
              <a:spcBef>
                <a:spcPts val="0"/>
              </a:spcBef>
              <a:buNone/>
            </a:pPr>
            <a:r>
              <a:rPr lang="en-US" altLang="en-US" dirty="0">
                <a:solidFill>
                  <a:srgbClr val="FF9900"/>
                </a:solidFill>
              </a:rPr>
              <a:t>3.   </a:t>
            </a:r>
            <a:r>
              <a:rPr lang="en-US" altLang="en-US" dirty="0"/>
              <a:t>Otherwise, the </a:t>
            </a:r>
            <a:r>
              <a:rPr lang="en-US" altLang="en-US" b="1" dirty="0"/>
              <a:t> write</a:t>
            </a:r>
            <a:r>
              <a:rPr lang="en-US" altLang="en-US" dirty="0"/>
              <a:t> operation is executed, and W-timestamp(</a:t>
            </a:r>
            <a:r>
              <a:rPr lang="en-US" altLang="en-US" i="1" dirty="0"/>
              <a:t>Q</a:t>
            </a:r>
            <a:r>
              <a:rPr lang="en-US" altLang="en-US" dirty="0"/>
              <a:t>) is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altLang="en-US" dirty="0"/>
              <a:t>      set to TS(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).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2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180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DB4C-E11C-41D3-9255-EC3E92F36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of Schedule Under TSO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5A45C-0C9F-4734-AF8F-80113999B8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How about this one,</a:t>
            </a:r>
            <a:br>
              <a:rPr lang="en-IN" dirty="0"/>
            </a:br>
            <a:r>
              <a:rPr lang="en-IN" dirty="0"/>
              <a:t>where initially</a:t>
            </a:r>
            <a:br>
              <a:rPr lang="en-IN" dirty="0"/>
            </a:br>
            <a:r>
              <a:rPr lang="en-IN" dirty="0"/>
              <a:t>    R-TS(Q)=W-TS(Q)=0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F5AD600-8A16-4092-A0DB-DD46A355E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638919" y="904571"/>
            <a:ext cx="3316287" cy="34460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BCE418-54EA-4B97-8980-C10ED5282181}"/>
              </a:ext>
            </a:extLst>
          </p:cNvPr>
          <p:cNvSpPr txBox="1"/>
          <p:nvPr/>
        </p:nvSpPr>
        <p:spPr>
          <a:xfrm>
            <a:off x="3857653" y="1711283"/>
            <a:ext cx="3282894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700" dirty="0"/>
              <a:t>Assume that initially:</a:t>
            </a:r>
          </a:p>
          <a:p>
            <a:r>
              <a:rPr lang="en-IN" sz="1700" dirty="0"/>
              <a:t>    R-TS(A) = W-TS(A) = 0</a:t>
            </a:r>
          </a:p>
          <a:p>
            <a:r>
              <a:rPr lang="en-IN" sz="1700" dirty="0"/>
              <a:t>    R-TS(B) = W-TS(B) = 0</a:t>
            </a:r>
          </a:p>
          <a:p>
            <a:r>
              <a:rPr lang="en-IN" sz="1700" dirty="0"/>
              <a:t>Assume TS(T</a:t>
            </a:r>
            <a:r>
              <a:rPr lang="en-IN" sz="1700" baseline="-25000" dirty="0"/>
              <a:t>25</a:t>
            </a:r>
            <a:r>
              <a:rPr lang="en-IN" sz="1700" dirty="0"/>
              <a:t>) = 25 and         </a:t>
            </a:r>
            <a:br>
              <a:rPr lang="en-IN" sz="1700" dirty="0"/>
            </a:br>
            <a:r>
              <a:rPr lang="en-IN" sz="1700" dirty="0"/>
              <a:t>              TS(T</a:t>
            </a:r>
            <a:r>
              <a:rPr lang="en-IN" sz="1700" baseline="-25000" dirty="0"/>
              <a:t>26</a:t>
            </a:r>
            <a:r>
              <a:rPr lang="en-IN" sz="1700" dirty="0"/>
              <a:t>) = 26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3DFD7B6-0D9F-40E0-A0EB-4D4FA9A163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24650" y="4397188"/>
            <a:ext cx="2359837" cy="167094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2A5BB27-34C5-45CE-B881-3E2130B29C0E}"/>
              </a:ext>
            </a:extLst>
          </p:cNvPr>
          <p:cNvSpPr txBox="1">
            <a:spLocks/>
          </p:cNvSpPr>
          <p:nvPr/>
        </p:nvSpPr>
        <p:spPr bwMode="auto">
          <a:xfrm>
            <a:off x="2266367" y="1150072"/>
            <a:ext cx="4167758" cy="630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1pPr>
            <a:lvl2pPr marL="742950" indent="-28575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2pPr>
            <a:lvl3pPr marL="10858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10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3pPr>
            <a:lvl4pPr marL="14287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4pPr>
            <a:lvl5pPr marL="17716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5pPr>
            <a:lvl6pPr marL="22288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IN" sz="1700" dirty="0"/>
              <a:t>Is this schedule valid under TSO?</a:t>
            </a:r>
          </a:p>
        </p:txBody>
      </p:sp>
    </p:spTree>
    <p:extLst>
      <p:ext uri="{BB962C8B-B14F-4D97-AF65-F5344CB8AC3E}">
        <p14:creationId xmlns:p14="http://schemas.microsoft.com/office/powerpoint/2010/main" val="18021873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Another Example Under TSO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  <p:sp>
        <p:nvSpPr>
          <p:cNvPr id="37891" name="Rectangle 5"/>
          <p:cNvSpPr>
            <a:spLocks noChangeArrowheads="1"/>
          </p:cNvSpPr>
          <p:nvPr/>
        </p:nvSpPr>
        <p:spPr bwMode="auto">
          <a:xfrm>
            <a:off x="2269725" y="1085851"/>
            <a:ext cx="735071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kumimoji="1" lang="en-US" altLang="en-US" sz="1700" dirty="0"/>
              <a:t>A partial schedule for several data items for transactions with</a:t>
            </a:r>
          </a:p>
          <a:p>
            <a:r>
              <a:rPr kumimoji="1" lang="en-US" altLang="en-US" sz="1700" dirty="0"/>
              <a:t>timestamps 1, 2, 3, 4, 5, with all R-TS and W-TS = 0 initially</a:t>
            </a:r>
          </a:p>
        </p:txBody>
      </p:sp>
      <p:pic>
        <p:nvPicPr>
          <p:cNvPr id="3789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144" y="2532064"/>
            <a:ext cx="4983162" cy="371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06552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Correctness of Timestamp-Ordering Protocol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dirty="0"/>
              <a:t>The timestamp-ordering protocol guarantees serializability since all the arcs in the precedence graph are of the form: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    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pPr>
              <a:buFont typeface="Monotype Sorts" charset="2"/>
              <a:buNone/>
            </a:pPr>
            <a:r>
              <a:rPr lang="en-US" altLang="en-US" dirty="0"/>
              <a:t>     Thus, there will be no cycles in the precedence graph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Timestamp protocol ensures freedom from deadlock as no transaction ever waits.  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But the schedule may not be cascade-free, and may  not even be recoverable.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2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  <p:pic>
        <p:nvPicPr>
          <p:cNvPr id="38916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454" y="2105440"/>
            <a:ext cx="4178101" cy="116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93672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Recoverability and Cascade Freedom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Solution 1: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 transaction is structured such that its writes are all performed at the end of its processing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All writes of a transaction form an atomic action; no transaction may execute while a transaction is being written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 transaction that aborts is restarted with a new timestamp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Solution 2: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Limited form of locking: wait for data to be committed before reading it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Solution 3: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Use commit dependencies to ensure recoverability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2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184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Lock-Based Protocols (Cont.)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b="1" dirty="0">
                <a:solidFill>
                  <a:srgbClr val="002060"/>
                </a:solidFill>
              </a:rPr>
              <a:t>Lock-compatibility matrix</a:t>
            </a:r>
          </a:p>
          <a:p>
            <a:endParaRPr lang="en-US" altLang="en-US" dirty="0">
              <a:solidFill>
                <a:schemeClr val="tx2"/>
              </a:solidFill>
            </a:endParaRPr>
          </a:p>
          <a:p>
            <a:endParaRPr lang="en-US" altLang="en-US" dirty="0"/>
          </a:p>
          <a:p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r>
              <a:rPr lang="en-US" altLang="en-US" dirty="0"/>
              <a:t>A transaction may be granted a lock on an item if the requested lock is compatible with locks already held on the item by other transactions</a:t>
            </a:r>
          </a:p>
          <a:p>
            <a:r>
              <a:rPr lang="en-US" altLang="en-US" dirty="0"/>
              <a:t>Any number of transactions can hold shared locks on an item, </a:t>
            </a:r>
          </a:p>
          <a:p>
            <a:r>
              <a:rPr lang="en-US" altLang="en-US" dirty="0"/>
              <a:t>But if any transaction holds an exclusive on the item no other transaction may hold any lock on the item.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2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  <p:pic>
        <p:nvPicPr>
          <p:cNvPr id="7172" name="Picture 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4" y="1684339"/>
            <a:ext cx="1912937" cy="109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9078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Lock-Based Protocols (Cont.)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en-US" dirty="0"/>
              <a:t>Example of a transaction performing locking: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                      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2</a:t>
            </a:r>
            <a:r>
              <a:rPr lang="en-US" altLang="en-US" dirty="0"/>
              <a:t>:</a:t>
            </a:r>
            <a:r>
              <a:rPr lang="en-US" altLang="en-US" b="1" dirty="0"/>
              <a:t> lock-S</a:t>
            </a:r>
            <a:r>
              <a:rPr lang="en-US" altLang="en-US" i="1" dirty="0"/>
              <a:t>(A)</a:t>
            </a:r>
            <a:r>
              <a:rPr lang="en-US" altLang="en-US" dirty="0"/>
              <a:t>;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                             read </a:t>
            </a:r>
            <a:r>
              <a:rPr lang="en-US" altLang="en-US" i="1" dirty="0"/>
              <a:t>(A)</a:t>
            </a:r>
            <a:r>
              <a:rPr lang="en-US" altLang="en-US" dirty="0"/>
              <a:t>;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                             unlock</a:t>
            </a:r>
            <a:r>
              <a:rPr lang="en-US" altLang="en-US" i="1" dirty="0"/>
              <a:t>(A)</a:t>
            </a:r>
            <a:r>
              <a:rPr lang="en-US" altLang="en-US" dirty="0"/>
              <a:t>;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pPr>
              <a:buFont typeface="Monotype Sorts" charset="2"/>
              <a:buNone/>
            </a:pPr>
            <a:r>
              <a:rPr lang="en-US" altLang="en-US" b="1" dirty="0"/>
              <a:t>                             lock-S</a:t>
            </a:r>
            <a:r>
              <a:rPr lang="en-US" altLang="en-US" i="1" dirty="0"/>
              <a:t>(B)</a:t>
            </a:r>
            <a:r>
              <a:rPr lang="en-US" altLang="en-US" dirty="0"/>
              <a:t>;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                             read </a:t>
            </a:r>
            <a:r>
              <a:rPr lang="en-US" altLang="en-US" i="1" dirty="0"/>
              <a:t>(B)</a:t>
            </a:r>
            <a:r>
              <a:rPr lang="en-US" altLang="en-US" dirty="0"/>
              <a:t>;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                             unlock</a:t>
            </a:r>
            <a:r>
              <a:rPr lang="en-US" altLang="en-US" i="1" dirty="0"/>
              <a:t>(B)</a:t>
            </a:r>
            <a:r>
              <a:rPr lang="en-US" altLang="en-US" dirty="0"/>
              <a:t>;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                             display</a:t>
            </a:r>
            <a:r>
              <a:rPr lang="en-US" altLang="en-US" i="1" dirty="0"/>
              <a:t>(A+B)</a:t>
            </a:r>
          </a:p>
          <a:p>
            <a:r>
              <a:rPr lang="en-US" altLang="en-US" dirty="0"/>
              <a:t>Locking as above is </a:t>
            </a:r>
            <a:r>
              <a:rPr lang="en-US" altLang="en-US" i="1" u="sng" dirty="0"/>
              <a:t>not sufficient </a:t>
            </a:r>
            <a:r>
              <a:rPr lang="en-US" altLang="en-US" dirty="0"/>
              <a:t>to guarantee serializability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2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647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9DB60-C461-4BD8-BE62-943FF7AA1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Schedule With Lock Grants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18C1A-C907-4055-BE08-B00EB60C0E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7739" y="1600201"/>
            <a:ext cx="4864331" cy="2728913"/>
          </a:xfrm>
        </p:spPr>
        <p:txBody>
          <a:bodyPr>
            <a:normAutofit fontScale="92500"/>
          </a:bodyPr>
          <a:lstStyle/>
          <a:p>
            <a:r>
              <a:rPr lang="en-IN" dirty="0"/>
              <a:t>Grants omitted in rest of chapter</a:t>
            </a:r>
          </a:p>
          <a:p>
            <a:pPr lvl="1"/>
            <a:r>
              <a:rPr lang="en-IN" dirty="0"/>
              <a:t>Assume grant happens just before the next instruction following lock request</a:t>
            </a:r>
          </a:p>
          <a:p>
            <a:r>
              <a:rPr lang="en-IN" dirty="0"/>
              <a:t>This schedule is not serializable (why?)</a:t>
            </a:r>
          </a:p>
          <a:p>
            <a:r>
              <a:rPr lang="en-US" altLang="en-US" dirty="0"/>
              <a:t>A  </a:t>
            </a:r>
            <a:r>
              <a:rPr lang="en-US" altLang="en-US" b="1" dirty="0">
                <a:solidFill>
                  <a:srgbClr val="002060"/>
                </a:solidFill>
              </a:rPr>
              <a:t>locking protocol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a set of rules followed by all transactions while requesting and releasing locks.</a:t>
            </a:r>
          </a:p>
          <a:p>
            <a:r>
              <a:rPr lang="en-US" altLang="en-US" dirty="0"/>
              <a:t>Locking protocols enforce serializability by restricting the set of possible schedules.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AE3D180-B317-4C09-92A6-94ACE70F5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676803" y="1143001"/>
            <a:ext cx="4573439" cy="479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7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Deadlock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7739" y="1600201"/>
            <a:ext cx="10160000" cy="388619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Consider the partial schedule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/>
              <a:t/>
            </a:r>
            <a:br>
              <a:rPr lang="en-US" altLang="en-US" dirty="0"/>
            </a:br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 smtClean="0"/>
          </a:p>
          <a:p>
            <a:pPr>
              <a:lnSpc>
                <a:spcPct val="90000"/>
              </a:lnSpc>
            </a:pPr>
            <a:r>
              <a:rPr lang="en-US" altLang="en-US" dirty="0" smtClean="0"/>
              <a:t>Neither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3</a:t>
            </a:r>
            <a:r>
              <a:rPr lang="en-US" altLang="en-US" dirty="0"/>
              <a:t> nor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4</a:t>
            </a:r>
            <a:r>
              <a:rPr lang="en-US" altLang="en-US" dirty="0"/>
              <a:t> can make progress — executing  </a:t>
            </a:r>
            <a:r>
              <a:rPr lang="en-US" altLang="en-US" b="1" dirty="0"/>
              <a:t>lock-S</a:t>
            </a:r>
            <a:r>
              <a:rPr lang="en-US" altLang="en-US" i="1" dirty="0"/>
              <a:t>(B)</a:t>
            </a:r>
            <a:r>
              <a:rPr lang="en-US" altLang="en-US" dirty="0"/>
              <a:t> causes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4</a:t>
            </a:r>
            <a:r>
              <a:rPr lang="en-US" altLang="en-US" dirty="0"/>
              <a:t> to wait for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3</a:t>
            </a:r>
            <a:r>
              <a:rPr lang="en-US" altLang="en-US" dirty="0"/>
              <a:t> to release its lock on </a:t>
            </a:r>
            <a:r>
              <a:rPr lang="en-US" altLang="en-US" i="1" dirty="0"/>
              <a:t>B</a:t>
            </a:r>
            <a:r>
              <a:rPr lang="en-US" altLang="en-US" dirty="0"/>
              <a:t>, while executing  </a:t>
            </a:r>
            <a:r>
              <a:rPr lang="en-US" altLang="en-US" b="1" dirty="0"/>
              <a:t>lock-X</a:t>
            </a:r>
            <a:r>
              <a:rPr lang="en-US" altLang="en-US" i="1" dirty="0"/>
              <a:t>(A)</a:t>
            </a:r>
            <a:r>
              <a:rPr lang="en-US" altLang="en-US" dirty="0"/>
              <a:t> causes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3</a:t>
            </a:r>
            <a:r>
              <a:rPr lang="en-US" altLang="en-US" i="1" dirty="0"/>
              <a:t> </a:t>
            </a:r>
            <a:r>
              <a:rPr lang="en-US" altLang="en-US" dirty="0"/>
              <a:t> to wait for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4</a:t>
            </a:r>
            <a:r>
              <a:rPr lang="en-US" altLang="en-US" dirty="0"/>
              <a:t> to release its lock on </a:t>
            </a:r>
            <a:r>
              <a:rPr lang="en-US" altLang="en-US" i="1" dirty="0"/>
              <a:t>A</a:t>
            </a:r>
            <a:r>
              <a:rPr lang="en-US" altLang="en-US" dirty="0"/>
              <a:t>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Such a situation is called a </a:t>
            </a:r>
            <a:r>
              <a:rPr lang="en-US" altLang="en-US" b="1" dirty="0">
                <a:solidFill>
                  <a:srgbClr val="002060"/>
                </a:solidFill>
              </a:rPr>
              <a:t>deadlock</a:t>
            </a:r>
            <a:r>
              <a:rPr lang="en-US" altLang="en-US" dirty="0"/>
              <a:t>.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To handle a deadlock one of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3</a:t>
            </a:r>
            <a:r>
              <a:rPr lang="en-US" altLang="en-US" dirty="0"/>
              <a:t> or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4</a:t>
            </a:r>
            <a:r>
              <a:rPr lang="en-US" altLang="en-US" dirty="0"/>
              <a:t> must be rolled back </a:t>
            </a:r>
            <a:br>
              <a:rPr lang="en-US" altLang="en-US" dirty="0"/>
            </a:br>
            <a:r>
              <a:rPr lang="en-US" altLang="en-US" dirty="0"/>
              <a:t>and its locks released.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2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106EC28-4654-4E10-A473-7E719F7E7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95057" y="1376517"/>
            <a:ext cx="2646298" cy="263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604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Deadlock (Cont.)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The potential for deadlock exists in most locking protocols. Deadlocks are a necessary evil.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Starvation</a:t>
            </a:r>
            <a:r>
              <a:rPr lang="en-US" altLang="en-US" dirty="0"/>
              <a:t> is also possible if concurrency control manager is badly designed. For example:</a:t>
            </a:r>
          </a:p>
          <a:p>
            <a:pPr lvl="1"/>
            <a:r>
              <a:rPr lang="en-US" altLang="en-US" dirty="0"/>
              <a:t>A transaction may be waiting for an X-lock on an item, while a sequence of other transactions request and are granted an S-lock on the same item.  </a:t>
            </a:r>
          </a:p>
          <a:p>
            <a:pPr lvl="1"/>
            <a:r>
              <a:rPr lang="en-US" altLang="en-US" dirty="0"/>
              <a:t>The same transaction is repeatedly rolled back due to deadlocks.</a:t>
            </a:r>
          </a:p>
          <a:p>
            <a:r>
              <a:rPr lang="en-US" altLang="en-US" dirty="0"/>
              <a:t>Concurrency control manager can be designed to prevent starvation.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2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687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The Two-Phase Locking Protocol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A protocol which ensures conflict-serializable schedules.</a:t>
            </a:r>
          </a:p>
          <a:p>
            <a:r>
              <a:rPr lang="en-US" altLang="en-US" dirty="0"/>
              <a:t>Phase 1: </a:t>
            </a:r>
            <a:r>
              <a:rPr lang="en-US" altLang="en-US" b="1" dirty="0">
                <a:solidFill>
                  <a:srgbClr val="002060"/>
                </a:solidFill>
              </a:rPr>
              <a:t>Growing Phase</a:t>
            </a:r>
          </a:p>
          <a:p>
            <a:pPr lvl="1"/>
            <a:r>
              <a:rPr lang="en-US" altLang="en-US" dirty="0"/>
              <a:t>Transaction may obtain locks </a:t>
            </a:r>
          </a:p>
          <a:p>
            <a:pPr lvl="1"/>
            <a:r>
              <a:rPr lang="en-US" altLang="en-US" dirty="0"/>
              <a:t>Transaction may not release locks</a:t>
            </a:r>
          </a:p>
          <a:p>
            <a:r>
              <a:rPr lang="en-US" altLang="en-US" dirty="0"/>
              <a:t>Phase 2: </a:t>
            </a:r>
            <a:r>
              <a:rPr lang="en-US" altLang="en-US" b="1" dirty="0">
                <a:solidFill>
                  <a:srgbClr val="002060"/>
                </a:solidFill>
              </a:rPr>
              <a:t>Shrinking Phase</a:t>
            </a:r>
          </a:p>
          <a:p>
            <a:pPr lvl="1"/>
            <a:r>
              <a:rPr lang="en-US" altLang="en-US" dirty="0"/>
              <a:t>Transaction may release locks</a:t>
            </a:r>
          </a:p>
          <a:p>
            <a:pPr lvl="1"/>
            <a:r>
              <a:rPr lang="en-US" altLang="en-US" dirty="0"/>
              <a:t>Transaction may not obtain locks</a:t>
            </a:r>
          </a:p>
          <a:p>
            <a:pPr>
              <a:lnSpc>
                <a:spcPct val="120000"/>
              </a:lnSpc>
            </a:pPr>
            <a:r>
              <a:rPr lang="en-US" altLang="en-US" dirty="0"/>
              <a:t>The protocol assures serializability. It can be proved that the transactions can be serialized in the order of their </a:t>
            </a:r>
            <a:r>
              <a:rPr lang="en-US" altLang="en-US" b="1" dirty="0">
                <a:solidFill>
                  <a:srgbClr val="002060"/>
                </a:solidFill>
              </a:rPr>
              <a:t>lock points</a:t>
            </a:r>
            <a:r>
              <a:rPr lang="en-US" altLang="en-US" i="1" dirty="0">
                <a:solidFill>
                  <a:srgbClr val="002060"/>
                </a:solidFill>
              </a:rPr>
              <a:t> 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(i.e., the point where a transaction acquired its final lock).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2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26EAA91-4667-40F7-8DA5-75028B5E0C2D}"/>
              </a:ext>
            </a:extLst>
          </p:cNvPr>
          <p:cNvGrpSpPr/>
          <p:nvPr/>
        </p:nvGrpSpPr>
        <p:grpSpPr>
          <a:xfrm>
            <a:off x="7123378" y="1941816"/>
            <a:ext cx="3246172" cy="1730994"/>
            <a:chOff x="5743716" y="1541124"/>
            <a:chExt cx="3246172" cy="1730994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0FB54162-306B-4489-8B81-698E913A8D5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298054" y="1931542"/>
              <a:ext cx="637498" cy="89385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E3CB620-AC29-4FAC-95E2-262B8772164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935552" y="1931542"/>
              <a:ext cx="656799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5C9845F-53B5-42CF-9DED-577E128BCBD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592351" y="1931541"/>
              <a:ext cx="1017142" cy="89385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ED83627-5621-4B13-9C3D-3A3022EAABA8}"/>
                </a:ext>
              </a:extLst>
            </p:cNvPr>
            <p:cNvCxnSpPr/>
            <p:nvPr/>
          </p:nvCxnSpPr>
          <p:spPr bwMode="auto">
            <a:xfrm>
              <a:off x="6174763" y="1541124"/>
              <a:ext cx="0" cy="128426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77ADCCD-4ADA-470C-8D85-8D1F7DB228B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85037" y="2825393"/>
              <a:ext cx="280485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3A1DDE4-522C-445C-B280-368903635744}"/>
                </a:ext>
              </a:extLst>
            </p:cNvPr>
            <p:cNvSpPr txBox="1"/>
            <p:nvPr/>
          </p:nvSpPr>
          <p:spPr>
            <a:xfrm>
              <a:off x="6935552" y="2964341"/>
              <a:ext cx="8013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Time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CE1A40-51CB-4ABA-9E17-4CFF2435A163}"/>
                </a:ext>
              </a:extLst>
            </p:cNvPr>
            <p:cNvSpPr txBox="1"/>
            <p:nvPr/>
          </p:nvSpPr>
          <p:spPr>
            <a:xfrm rot="16200000">
              <a:off x="5496912" y="1916276"/>
              <a:ext cx="8013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Locks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E4B3A32-79FE-4DB8-A614-AF9F0FFCEB0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09" y="2964343"/>
              <a:ext cx="863283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CED7774-56BB-4BC7-AD39-7011E54C9342}"/>
                </a:ext>
              </a:extLst>
            </p:cNvPr>
            <p:cNvCxnSpPr/>
            <p:nvPr/>
          </p:nvCxnSpPr>
          <p:spPr bwMode="auto">
            <a:xfrm flipV="1">
              <a:off x="6066882" y="1715668"/>
              <a:ext cx="0" cy="70899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5CEAF51-B2DF-4A38-8239-209AFA7E8E75}"/>
              </a:ext>
            </a:extLst>
          </p:cNvPr>
          <p:cNvCxnSpPr>
            <a:cxnSpLocks/>
          </p:cNvCxnSpPr>
          <p:nvPr/>
        </p:nvCxnSpPr>
        <p:spPr bwMode="auto">
          <a:xfrm>
            <a:off x="5190479" y="1861257"/>
            <a:ext cx="3021493" cy="609600"/>
          </a:xfrm>
          <a:prstGeom prst="straightConnector1">
            <a:avLst/>
          </a:prstGeom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A9857D5-A3B4-4348-AD13-80AB0BFB7FD3}"/>
              </a:ext>
            </a:extLst>
          </p:cNvPr>
          <p:cNvCxnSpPr>
            <a:cxnSpLocks/>
          </p:cNvCxnSpPr>
          <p:nvPr/>
        </p:nvCxnSpPr>
        <p:spPr bwMode="auto">
          <a:xfrm flipV="1">
            <a:off x="5394665" y="2583952"/>
            <a:ext cx="3804867" cy="372313"/>
          </a:xfrm>
          <a:prstGeom prst="straightConnector1">
            <a:avLst/>
          </a:prstGeom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F32B76-916B-43B1-BB7A-6C852A73927C}"/>
              </a:ext>
            </a:extLst>
          </p:cNvPr>
          <p:cNvCxnSpPr>
            <a:cxnSpLocks/>
          </p:cNvCxnSpPr>
          <p:nvPr/>
        </p:nvCxnSpPr>
        <p:spPr bwMode="auto">
          <a:xfrm flipV="1">
            <a:off x="6779581" y="2825356"/>
            <a:ext cx="1954740" cy="1737767"/>
          </a:xfrm>
          <a:prstGeom prst="straightConnector1">
            <a:avLst/>
          </a:prstGeom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976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5E7270EECA3B4590EA796146CEF107" ma:contentTypeVersion="12" ma:contentTypeDescription="Create a new document." ma:contentTypeScope="" ma:versionID="80eea8ece563ec623a8bd6e198a2c676">
  <xsd:schema xmlns:xsd="http://www.w3.org/2001/XMLSchema" xmlns:xs="http://www.w3.org/2001/XMLSchema" xmlns:p="http://schemas.microsoft.com/office/2006/metadata/properties" xmlns:ns2="dc7f2d29-e4a3-434f-906a-70b1fc2df21c" xmlns:ns3="ba7fe397-692e-4653-a154-e24aa3ddd0fc" targetNamespace="http://schemas.microsoft.com/office/2006/metadata/properties" ma:root="true" ma:fieldsID="468f58357f7043409f8726b51c91018b" ns2:_="" ns3:_="">
    <xsd:import namespace="dc7f2d29-e4a3-434f-906a-70b1fc2df21c"/>
    <xsd:import namespace="ba7fe397-692e-4653-a154-e24aa3ddd0f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7f2d29-e4a3-434f-906a-70b1fc2df2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eb8cb680-6a83-4177-80f4-b15e2230c4d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7fe397-692e-4653-a154-e24aa3ddd0fc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9a58f89-9159-43e3-9d81-3e9121d6cc13}" ma:internalName="TaxCatchAll" ma:showField="CatchAllData" ma:web="ba7fe397-692e-4653-a154-e24aa3ddd0f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c7f2d29-e4a3-434f-906a-70b1fc2df21c">
      <Terms xmlns="http://schemas.microsoft.com/office/infopath/2007/PartnerControls"/>
    </lcf76f155ced4ddcb4097134ff3c332f>
    <TaxCatchAll xmlns="ba7fe397-692e-4653-a154-e24aa3ddd0fc" xsi:nil="true"/>
  </documentManagement>
</p:properties>
</file>

<file path=customXml/itemProps1.xml><?xml version="1.0" encoding="utf-8"?>
<ds:datastoreItem xmlns:ds="http://schemas.openxmlformats.org/officeDocument/2006/customXml" ds:itemID="{DFE9AD26-12C1-4769-B002-AF0CC68988C9}"/>
</file>

<file path=customXml/itemProps2.xml><?xml version="1.0" encoding="utf-8"?>
<ds:datastoreItem xmlns:ds="http://schemas.openxmlformats.org/officeDocument/2006/customXml" ds:itemID="{FA5E5047-339E-46EB-82A8-A5D290CAFBD7}"/>
</file>

<file path=customXml/itemProps3.xml><?xml version="1.0" encoding="utf-8"?>
<ds:datastoreItem xmlns:ds="http://schemas.openxmlformats.org/officeDocument/2006/customXml" ds:itemID="{2011D155-6C8B-49DB-8B96-D632BACD06B3}"/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2575</Words>
  <Application>Microsoft Office PowerPoint</Application>
  <PresentationFormat>Widescreen</PresentationFormat>
  <Paragraphs>340</Paragraphs>
  <Slides>38</Slides>
  <Notes>35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0" baseType="lpstr">
      <vt:lpstr>Helvetica</vt:lpstr>
      <vt:lpstr>Helvetica Neue</vt:lpstr>
      <vt:lpstr>Webdings</vt:lpstr>
      <vt:lpstr>Monotype Sorts</vt:lpstr>
      <vt:lpstr>Times New Roman</vt:lpstr>
      <vt:lpstr>Wingdings</vt:lpstr>
      <vt:lpstr>Helvetica Neue Light</vt:lpstr>
      <vt:lpstr>Calibri</vt:lpstr>
      <vt:lpstr>Symbol</vt:lpstr>
      <vt:lpstr>MS PGothic</vt:lpstr>
      <vt:lpstr>Arial</vt:lpstr>
      <vt:lpstr>Office Theme</vt:lpstr>
      <vt:lpstr>Database Design And Applications CSI ZG518 / SS ZG518/SE ZG518</vt:lpstr>
      <vt:lpstr>Outline</vt:lpstr>
      <vt:lpstr>Lock-Based Protocols</vt:lpstr>
      <vt:lpstr>Lock-Based Protocols (Cont.)</vt:lpstr>
      <vt:lpstr>Lock-Based Protocols (Cont.)</vt:lpstr>
      <vt:lpstr>Schedule With Lock Grants</vt:lpstr>
      <vt:lpstr>Deadlock</vt:lpstr>
      <vt:lpstr>Deadlock (Cont.)</vt:lpstr>
      <vt:lpstr>The Two-Phase Locking Protocol</vt:lpstr>
      <vt:lpstr>The Two-Phase Locking Protocol (Cont.)</vt:lpstr>
      <vt:lpstr>The Two-Phase Locking Protocol (Cont.)</vt:lpstr>
      <vt:lpstr>Locking Protocols</vt:lpstr>
      <vt:lpstr>Lock Conversions</vt:lpstr>
      <vt:lpstr>Automatic Acquisition of Locks</vt:lpstr>
      <vt:lpstr>Automatic Acquisition of Locks (Cont.)</vt:lpstr>
      <vt:lpstr>Implementation of Locking</vt:lpstr>
      <vt:lpstr>Lock Table</vt:lpstr>
      <vt:lpstr>Graph-Based Protocols</vt:lpstr>
      <vt:lpstr>Tree Protocol</vt:lpstr>
      <vt:lpstr>Graph-Based Protocols (Cont.)</vt:lpstr>
      <vt:lpstr>Deadlock Handling</vt:lpstr>
      <vt:lpstr>Deadlock Handling</vt:lpstr>
      <vt:lpstr>More Deadlock Prevention Strategies</vt:lpstr>
      <vt:lpstr>Deadlock prevention (Cont.)</vt:lpstr>
      <vt:lpstr>Deadlock Detection</vt:lpstr>
      <vt:lpstr>Deadlock Recovery</vt:lpstr>
      <vt:lpstr>Phantom Phenomenon</vt:lpstr>
      <vt:lpstr>Insert/Delete Operations and Predicate Reads</vt:lpstr>
      <vt:lpstr>Handling Phantoms</vt:lpstr>
      <vt:lpstr>PowerPoint Presentation</vt:lpstr>
      <vt:lpstr>Timestamp-Based Protocols</vt:lpstr>
      <vt:lpstr>Timestamp-Ordering Protocol</vt:lpstr>
      <vt:lpstr>Timestamp-Based Protocols (Cont.)</vt:lpstr>
      <vt:lpstr>Timestamp-Based Protocols (Cont.)</vt:lpstr>
      <vt:lpstr>Example of Schedule Under TSO</vt:lpstr>
      <vt:lpstr>Another Example Under TSO</vt:lpstr>
      <vt:lpstr>Correctness of Timestamp-Ordering Protocol</vt:lpstr>
      <vt:lpstr>Recoverability and Cascade Freedom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systems</dc:title>
  <dc:creator>Lenovo</dc:creator>
  <cp:lastModifiedBy>Lenovo</cp:lastModifiedBy>
  <cp:revision>5</cp:revision>
  <dcterms:modified xsi:type="dcterms:W3CDTF">2024-05-14T11:55:26Z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0x010100EF5E7270EECA3B4590EA796146CEF107</vt:lpwstr>
  </property>
</Properties>
</file>